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7"/>
  </p:notesMasterIdLst>
  <p:sldIdLst>
    <p:sldId id="261" r:id="rId5"/>
    <p:sldId id="337" r:id="rId6"/>
    <p:sldId id="344" r:id="rId7"/>
    <p:sldId id="339" r:id="rId8"/>
    <p:sldId id="446" r:id="rId9"/>
    <p:sldId id="447" r:id="rId10"/>
    <p:sldId id="448" r:id="rId11"/>
    <p:sldId id="449" r:id="rId12"/>
    <p:sldId id="270" r:id="rId13"/>
    <p:sldId id="450" r:id="rId14"/>
    <p:sldId id="327" r:id="rId15"/>
    <p:sldId id="451" r:id="rId16"/>
    <p:sldId id="452" r:id="rId17"/>
    <p:sldId id="453" r:id="rId18"/>
    <p:sldId id="454" r:id="rId19"/>
    <p:sldId id="370" r:id="rId20"/>
    <p:sldId id="455" r:id="rId21"/>
    <p:sldId id="456" r:id="rId22"/>
    <p:sldId id="376" r:id="rId23"/>
    <p:sldId id="457" r:id="rId24"/>
    <p:sldId id="458" r:id="rId25"/>
    <p:sldId id="460" r:id="rId26"/>
    <p:sldId id="459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361" r:id="rId35"/>
    <p:sldId id="332" r:id="rId36"/>
  </p:sldIdLst>
  <p:sldSz cx="20104100" cy="11309350"/>
  <p:notesSz cx="20104100" cy="11309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0532"/>
    <a:srgbClr val="257CE1"/>
    <a:srgbClr val="C2D501"/>
    <a:srgbClr val="B14EC4"/>
    <a:srgbClr val="FF595A"/>
    <a:srgbClr val="D39F17"/>
    <a:srgbClr val="58C0E9"/>
    <a:srgbClr val="DC0031"/>
    <a:srgbClr val="EF7821"/>
    <a:srgbClr val="C4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54695E-A448-8081-5DA1-573E83F0AA64}" v="2" dt="2023-07-14T22:16:39.65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90"/>
    <p:restoredTop sz="94558"/>
  </p:normalViewPr>
  <p:slideViewPr>
    <p:cSldViewPr>
      <p:cViewPr varScale="1">
        <p:scale>
          <a:sx n="42" d="100"/>
          <a:sy n="42" d="100"/>
        </p:scale>
        <p:origin x="552" y="72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ario invitado" userId="S::urn:spo:anon#f1c305171710ca91f4c67da967c74cb0df7a9cf8083d276f90ebed3991c7b1c6::" providerId="AD" clId="Web-{FD54695E-A448-8081-5DA1-573E83F0AA64}"/>
    <pc:docChg chg="modSld">
      <pc:chgData name="Usuario invitado" userId="S::urn:spo:anon#f1c305171710ca91f4c67da967c74cb0df7a9cf8083d276f90ebed3991c7b1c6::" providerId="AD" clId="Web-{FD54695E-A448-8081-5DA1-573E83F0AA64}" dt="2023-07-14T22:16:39.653" v="0" actId="20577"/>
      <pc:docMkLst>
        <pc:docMk/>
      </pc:docMkLst>
      <pc:sldChg chg="modSp">
        <pc:chgData name="Usuario invitado" userId="S::urn:spo:anon#f1c305171710ca91f4c67da967c74cb0df7a9cf8083d276f90ebed3991c7b1c6::" providerId="AD" clId="Web-{FD54695E-A448-8081-5DA1-573E83F0AA64}" dt="2023-07-14T22:16:39.653" v="0" actId="20577"/>
        <pc:sldMkLst>
          <pc:docMk/>
          <pc:sldMk cId="3642932644" sldId="261"/>
        </pc:sldMkLst>
        <pc:spChg chg="mod">
          <ac:chgData name="Usuario invitado" userId="S::urn:spo:anon#f1c305171710ca91f4c67da967c74cb0df7a9cf8083d276f90ebed3991c7b1c6::" providerId="AD" clId="Web-{FD54695E-A448-8081-5DA1-573E83F0AA64}" dt="2023-07-14T22:16:39.653" v="0" actId="20577"/>
          <ac:spMkLst>
            <pc:docMk/>
            <pc:sldMk cId="3642932644" sldId="261"/>
            <ac:spMk id="2" creationId="{9570841C-0ACF-DE6F-43AC-3E3396A292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5674-3C19-9844-8370-EE59E1CD260A}" type="datetimeFigureOut">
              <a:rPr lang="es-CL" smtClean="0"/>
              <a:t>14-07-2023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C890-E6DE-1A45-98C6-E722FA6368DA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13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6358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9586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00108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0405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49966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597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39949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67686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38691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007887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82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487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6402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19663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66014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3357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56516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2968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3617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0104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30741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4321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C2C890-E6DE-1A45-98C6-E722FA6368DA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6538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F4E23B3-D17D-BBDA-CF94-0F577C2DCC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8209" y="8700548"/>
            <a:ext cx="6781800" cy="584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>
                <a:solidFill>
                  <a:schemeClr val="bg1"/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838209" y="9612314"/>
            <a:ext cx="871268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dirty="0"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0E109FA-AB96-844B-8998-73B547E74E45}"/>
              </a:ext>
            </a:extLst>
          </p:cNvPr>
          <p:cNvSpPr/>
          <p:nvPr userDrawn="1"/>
        </p:nvSpPr>
        <p:spPr>
          <a:xfrm>
            <a:off x="2838209" y="9464675"/>
            <a:ext cx="8841105" cy="0"/>
          </a:xfrm>
          <a:custGeom>
            <a:avLst/>
            <a:gdLst/>
            <a:ahLst/>
            <a:cxnLst/>
            <a:rect l="l" t="t" r="r" b="b"/>
            <a:pathLst>
              <a:path w="8841105">
                <a:moveTo>
                  <a:pt x="0" y="0"/>
                </a:moveTo>
                <a:lnTo>
                  <a:pt x="8840652" y="0"/>
                </a:lnTo>
              </a:path>
            </a:pathLst>
          </a:custGeom>
          <a:ln w="10470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293DC4AC-3CD1-B728-F1D4-9297A3D9EA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75BA927C-DF3C-76F9-F858-D08E957A4C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0"/>
            <a:ext cx="20109342" cy="11305614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B6946770-F426-2FD2-6657-14F29D5A8E25}"/>
              </a:ext>
            </a:extLst>
          </p:cNvPr>
          <p:cNvSpPr/>
          <p:nvPr userDrawn="1"/>
        </p:nvSpPr>
        <p:spPr>
          <a:xfrm>
            <a:off x="755650" y="62642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38E6F079-F9D6-8270-ADE8-DE597BD21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428" y="65914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CC49A5DC-7F63-7053-BF30-9BEB915A8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7E369C9-9696-52E0-3D5A-4A3A83A9C2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EDE5CBD5-32E9-715D-214E-87F7F64407EA}"/>
              </a:ext>
            </a:extLst>
          </p:cNvPr>
          <p:cNvSpPr/>
          <p:nvPr userDrawn="1"/>
        </p:nvSpPr>
        <p:spPr>
          <a:xfrm>
            <a:off x="7004050" y="73310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FA2B3E84-593C-1926-74EE-AA7B31F6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828" y="76582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654578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212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707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1AAB55C-247D-ECE0-5655-F1E1F2AF1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340"/>
            <a:ext cx="20110047" cy="1130601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F0E50CD-FEFD-B21C-4BE3-4F2AA373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1786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74612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121D21F6-64EA-9F7E-F1FC-89374B309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994F59E7-28C4-825A-1194-67522AF9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1650" y="74834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7451F99-8CB8-50AA-1CC0-54512CBB6F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C83ACDF-F359-C1DD-3AF9-368B761AA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050" y="7026275"/>
            <a:ext cx="9782022" cy="1538883"/>
          </a:xfrm>
        </p:spPr>
        <p:txBody>
          <a:bodyPr/>
          <a:lstStyle>
            <a:lvl1pPr algn="l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343363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F738965-FD99-AFAE-3CAA-5CEAF99952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4AB59064-93F0-56FE-006F-C58F84A82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0" y="6950075"/>
            <a:ext cx="9782022" cy="1538883"/>
          </a:xfrm>
        </p:spPr>
        <p:txBody>
          <a:bodyPr/>
          <a:lstStyle>
            <a:lvl1pPr algn="r">
              <a:defRPr sz="50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3973E67C-611D-F88A-80C1-185A9B8D41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E466965-0C09-5FCB-13FD-111D1D2AD2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98C6A4D7-FDE0-20C5-1EB3-30217CE5E1DC}"/>
              </a:ext>
            </a:extLst>
          </p:cNvPr>
          <p:cNvSpPr/>
          <p:nvPr userDrawn="1"/>
        </p:nvSpPr>
        <p:spPr>
          <a:xfrm>
            <a:off x="4413250" y="4206875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EE9CC866-5882-3C12-E5D7-404765C1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2028" y="4534001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038586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ADFFD87-E732-F006-B065-62B946429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"/>
            <a:ext cx="20104810" cy="1130895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FB62982-E03B-E5B0-2921-4742F850F5A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" y="0"/>
            <a:ext cx="20097375" cy="11309350"/>
          </a:xfrm>
          <a:prstGeom prst="rect">
            <a:avLst/>
          </a:prstGeom>
        </p:spPr>
      </p:pic>
      <p:sp>
        <p:nvSpPr>
          <p:cNvPr id="24" name="Rectángulo 23">
            <a:extLst>
              <a:ext uri="{FF2B5EF4-FFF2-40B4-BE49-F238E27FC236}">
                <a16:creationId xmlns:a16="http://schemas.microsoft.com/office/drawing/2014/main" id="{FA473640-6785-830B-E009-5E08A060B6B1}"/>
              </a:ext>
            </a:extLst>
          </p:cNvPr>
          <p:cNvSpPr/>
          <p:nvPr userDrawn="1"/>
        </p:nvSpPr>
        <p:spPr>
          <a:xfrm>
            <a:off x="7232650" y="7880350"/>
            <a:ext cx="9892434" cy="2286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B55FBF2B-6203-81C7-B7DD-070ABE20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1428" y="8207476"/>
            <a:ext cx="9020022" cy="1538883"/>
          </a:xfrm>
        </p:spPr>
        <p:txBody>
          <a:bodyPr/>
          <a:lstStyle>
            <a:lvl1pPr algn="l">
              <a:defRPr sz="5000">
                <a:solidFill>
                  <a:srgbClr val="257CE1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71109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8F75-3EE0-1345-84D2-95B57EB1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050" y="714594"/>
            <a:ext cx="16988263" cy="73866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 dirty="0"/>
              <a:t>Haga clic para modificar el estilo de título del patrón</a:t>
            </a:r>
            <a:endParaRPr lang="es-CL" dirty="0"/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14BF04F1-8F4E-3E46-A3B2-80F47EADF391}"/>
              </a:ext>
            </a:extLst>
          </p:cNvPr>
          <p:cNvSpPr/>
          <p:nvPr userDrawn="1"/>
        </p:nvSpPr>
        <p:spPr>
          <a:xfrm>
            <a:off x="-6350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932DF43-D838-5B47-A92B-B88C568B4A19}"/>
              </a:ext>
            </a:extLst>
          </p:cNvPr>
          <p:cNvSpPr/>
          <p:nvPr userDrawn="1"/>
        </p:nvSpPr>
        <p:spPr>
          <a:xfrm>
            <a:off x="16938421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69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34" y="299389"/>
                </a:lnTo>
                <a:lnTo>
                  <a:pt x="300723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07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588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38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59" y="484936"/>
                </a:lnTo>
                <a:lnTo>
                  <a:pt x="324205" y="466864"/>
                </a:lnTo>
                <a:lnTo>
                  <a:pt x="359016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69" h="511175">
                <a:moveTo>
                  <a:pt x="827582" y="502602"/>
                </a:moveTo>
                <a:lnTo>
                  <a:pt x="826490" y="478307"/>
                </a:lnTo>
                <a:lnTo>
                  <a:pt x="825538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28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69" h="511175">
                <a:moveTo>
                  <a:pt x="1244155" y="318274"/>
                </a:moveTo>
                <a:lnTo>
                  <a:pt x="1238161" y="266484"/>
                </a:lnTo>
                <a:lnTo>
                  <a:pt x="1220876" y="221424"/>
                </a:lnTo>
                <a:lnTo>
                  <a:pt x="1193355" y="184315"/>
                </a:lnTo>
                <a:lnTo>
                  <a:pt x="1156639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39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46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37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395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35" y="461340"/>
                </a:lnTo>
                <a:lnTo>
                  <a:pt x="957567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896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69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44" y="133451"/>
                </a:lnTo>
                <a:lnTo>
                  <a:pt x="1489964" y="132499"/>
                </a:lnTo>
                <a:lnTo>
                  <a:pt x="1436065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82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9DEB8F4A-6C01-284B-B123-A27D152597CD}"/>
              </a:ext>
            </a:extLst>
          </p:cNvPr>
          <p:cNvSpPr/>
          <p:nvPr userDrawn="1"/>
        </p:nvSpPr>
        <p:spPr>
          <a:xfrm>
            <a:off x="18623540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59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5">
            <a:extLst>
              <a:ext uri="{FF2B5EF4-FFF2-40B4-BE49-F238E27FC236}">
                <a16:creationId xmlns:a16="http://schemas.microsoft.com/office/drawing/2014/main" id="{50440F77-9AF6-2142-A93F-4B5F6DDBD871}"/>
              </a:ext>
            </a:extLst>
          </p:cNvPr>
          <p:cNvGrpSpPr/>
          <p:nvPr userDrawn="1"/>
        </p:nvGrpSpPr>
        <p:grpSpPr>
          <a:xfrm>
            <a:off x="19053919" y="10117702"/>
            <a:ext cx="427355" cy="597535"/>
            <a:chOff x="19053919" y="10117702"/>
            <a:chExt cx="427355" cy="597535"/>
          </a:xfrm>
        </p:grpSpPr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5FF8718-DC05-C046-A01E-6155D9ABE0D5}"/>
                </a:ext>
              </a:extLst>
            </p:cNvPr>
            <p:cNvSpPr/>
            <p:nvPr/>
          </p:nvSpPr>
          <p:spPr>
            <a:xfrm>
              <a:off x="19053919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7">
              <a:extLst>
                <a:ext uri="{FF2B5EF4-FFF2-40B4-BE49-F238E27FC236}">
                  <a16:creationId xmlns:a16="http://schemas.microsoft.com/office/drawing/2014/main" id="{680319A8-C88C-E845-B967-74CD5DD4CA96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368634" y="10117702"/>
              <a:ext cx="112300" cy="112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1385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2">
            <a:extLst>
              <a:ext uri="{FF2B5EF4-FFF2-40B4-BE49-F238E27FC236}">
                <a16:creationId xmlns:a16="http://schemas.microsoft.com/office/drawing/2014/main" id="{248CA032-B7CF-AC47-80C3-3DC0FECADE87}"/>
              </a:ext>
            </a:extLst>
          </p:cNvPr>
          <p:cNvSpPr/>
          <p:nvPr userDrawn="1"/>
        </p:nvSpPr>
        <p:spPr>
          <a:xfrm>
            <a:off x="727227" y="10202309"/>
            <a:ext cx="1576070" cy="511175"/>
          </a:xfrm>
          <a:custGeom>
            <a:avLst/>
            <a:gdLst/>
            <a:ahLst/>
            <a:cxnLst/>
            <a:rect l="l" t="t" r="r" b="b"/>
            <a:pathLst>
              <a:path w="1576070" h="511175">
                <a:moveTo>
                  <a:pt x="441172" y="241312"/>
                </a:moveTo>
                <a:lnTo>
                  <a:pt x="435267" y="179641"/>
                </a:lnTo>
                <a:lnTo>
                  <a:pt x="418414" y="127673"/>
                </a:lnTo>
                <a:lnTo>
                  <a:pt x="392747" y="86601"/>
                </a:lnTo>
                <a:lnTo>
                  <a:pt x="391845" y="85153"/>
                </a:lnTo>
                <a:lnTo>
                  <a:pt x="356819" y="51803"/>
                </a:lnTo>
                <a:lnTo>
                  <a:pt x="322008" y="30734"/>
                </a:lnTo>
                <a:lnTo>
                  <a:pt x="322008" y="245008"/>
                </a:lnTo>
                <a:lnTo>
                  <a:pt x="316547" y="299389"/>
                </a:lnTo>
                <a:lnTo>
                  <a:pt x="300736" y="343433"/>
                </a:lnTo>
                <a:lnTo>
                  <a:pt x="275463" y="377329"/>
                </a:lnTo>
                <a:lnTo>
                  <a:pt x="241617" y="401231"/>
                </a:lnTo>
                <a:lnTo>
                  <a:pt x="200088" y="415315"/>
                </a:lnTo>
                <a:lnTo>
                  <a:pt x="151752" y="419722"/>
                </a:lnTo>
                <a:lnTo>
                  <a:pt x="141351" y="419684"/>
                </a:lnTo>
                <a:lnTo>
                  <a:pt x="130746" y="419442"/>
                </a:lnTo>
                <a:lnTo>
                  <a:pt x="120827" y="418769"/>
                </a:lnTo>
                <a:lnTo>
                  <a:pt x="112496" y="417474"/>
                </a:lnTo>
                <a:lnTo>
                  <a:pt x="112496" y="91033"/>
                </a:lnTo>
                <a:lnTo>
                  <a:pt x="121119" y="89408"/>
                </a:lnTo>
                <a:lnTo>
                  <a:pt x="132499" y="87985"/>
                </a:lnTo>
                <a:lnTo>
                  <a:pt x="146659" y="86982"/>
                </a:lnTo>
                <a:lnTo>
                  <a:pt x="163601" y="86601"/>
                </a:lnTo>
                <a:lnTo>
                  <a:pt x="209257" y="90881"/>
                </a:lnTo>
                <a:lnTo>
                  <a:pt x="248094" y="103809"/>
                </a:lnTo>
                <a:lnTo>
                  <a:pt x="279450" y="125552"/>
                </a:lnTo>
                <a:lnTo>
                  <a:pt x="302653" y="156235"/>
                </a:lnTo>
                <a:lnTo>
                  <a:pt x="317055" y="196011"/>
                </a:lnTo>
                <a:lnTo>
                  <a:pt x="322008" y="245008"/>
                </a:lnTo>
                <a:lnTo>
                  <a:pt x="322008" y="30734"/>
                </a:lnTo>
                <a:lnTo>
                  <a:pt x="318211" y="28422"/>
                </a:lnTo>
                <a:lnTo>
                  <a:pt x="272313" y="12306"/>
                </a:lnTo>
                <a:lnTo>
                  <a:pt x="217411" y="2997"/>
                </a:lnTo>
                <a:lnTo>
                  <a:pt x="151752" y="0"/>
                </a:lnTo>
                <a:lnTo>
                  <a:pt x="110134" y="685"/>
                </a:lnTo>
                <a:lnTo>
                  <a:pt x="70319" y="2768"/>
                </a:lnTo>
                <a:lnTo>
                  <a:pt x="33286" y="6235"/>
                </a:lnTo>
                <a:lnTo>
                  <a:pt x="0" y="11099"/>
                </a:lnTo>
                <a:lnTo>
                  <a:pt x="0" y="500392"/>
                </a:lnTo>
                <a:lnTo>
                  <a:pt x="23342" y="503123"/>
                </a:lnTo>
                <a:lnTo>
                  <a:pt x="52374" y="505485"/>
                </a:lnTo>
                <a:lnTo>
                  <a:pt x="87236" y="507161"/>
                </a:lnTo>
                <a:lnTo>
                  <a:pt x="128054" y="507796"/>
                </a:lnTo>
                <a:lnTo>
                  <a:pt x="184556" y="505294"/>
                </a:lnTo>
                <a:lnTo>
                  <a:pt x="236435" y="497713"/>
                </a:lnTo>
                <a:lnTo>
                  <a:pt x="283171" y="484936"/>
                </a:lnTo>
                <a:lnTo>
                  <a:pt x="324205" y="466864"/>
                </a:lnTo>
                <a:lnTo>
                  <a:pt x="359029" y="443407"/>
                </a:lnTo>
                <a:lnTo>
                  <a:pt x="382054" y="419722"/>
                </a:lnTo>
                <a:lnTo>
                  <a:pt x="385749" y="415925"/>
                </a:lnTo>
                <a:lnTo>
                  <a:pt x="408393" y="382181"/>
                </a:lnTo>
                <a:lnTo>
                  <a:pt x="425894" y="341972"/>
                </a:lnTo>
                <a:lnTo>
                  <a:pt x="437172" y="295097"/>
                </a:lnTo>
                <a:lnTo>
                  <a:pt x="441172" y="241312"/>
                </a:lnTo>
                <a:close/>
              </a:path>
              <a:path w="1576070" h="511175">
                <a:moveTo>
                  <a:pt x="827582" y="502602"/>
                </a:moveTo>
                <a:lnTo>
                  <a:pt x="826503" y="478307"/>
                </a:lnTo>
                <a:lnTo>
                  <a:pt x="825550" y="450888"/>
                </a:lnTo>
                <a:lnTo>
                  <a:pt x="824865" y="420268"/>
                </a:lnTo>
                <a:lnTo>
                  <a:pt x="824611" y="386397"/>
                </a:lnTo>
                <a:lnTo>
                  <a:pt x="824611" y="140639"/>
                </a:lnTo>
                <a:lnTo>
                  <a:pt x="712089" y="140639"/>
                </a:lnTo>
                <a:lnTo>
                  <a:pt x="712089" y="365671"/>
                </a:lnTo>
                <a:lnTo>
                  <a:pt x="710641" y="373811"/>
                </a:lnTo>
                <a:lnTo>
                  <a:pt x="688695" y="406768"/>
                </a:lnTo>
                <a:lnTo>
                  <a:pt x="651395" y="419722"/>
                </a:lnTo>
                <a:lnTo>
                  <a:pt x="625627" y="413918"/>
                </a:lnTo>
                <a:lnTo>
                  <a:pt x="607910" y="397230"/>
                </a:lnTo>
                <a:lnTo>
                  <a:pt x="597687" y="370674"/>
                </a:lnTo>
                <a:lnTo>
                  <a:pt x="594398" y="335330"/>
                </a:lnTo>
                <a:lnTo>
                  <a:pt x="594398" y="140639"/>
                </a:lnTo>
                <a:lnTo>
                  <a:pt x="481888" y="140639"/>
                </a:lnTo>
                <a:lnTo>
                  <a:pt x="481888" y="353072"/>
                </a:lnTo>
                <a:lnTo>
                  <a:pt x="488022" y="412394"/>
                </a:lnTo>
                <a:lnTo>
                  <a:pt x="505383" y="456869"/>
                </a:lnTo>
                <a:lnTo>
                  <a:pt x="532409" y="487451"/>
                </a:lnTo>
                <a:lnTo>
                  <a:pt x="567537" y="505091"/>
                </a:lnTo>
                <a:lnTo>
                  <a:pt x="609206" y="510768"/>
                </a:lnTo>
                <a:lnTo>
                  <a:pt x="652399" y="504634"/>
                </a:lnTo>
                <a:lnTo>
                  <a:pt x="684987" y="489483"/>
                </a:lnTo>
                <a:lnTo>
                  <a:pt x="707986" y="470154"/>
                </a:lnTo>
                <a:lnTo>
                  <a:pt x="722452" y="451535"/>
                </a:lnTo>
                <a:lnTo>
                  <a:pt x="724674" y="451535"/>
                </a:lnTo>
                <a:lnTo>
                  <a:pt x="729869" y="502602"/>
                </a:lnTo>
                <a:lnTo>
                  <a:pt x="827582" y="502602"/>
                </a:lnTo>
                <a:close/>
              </a:path>
              <a:path w="1576070" h="511175">
                <a:moveTo>
                  <a:pt x="1244155" y="318274"/>
                </a:moveTo>
                <a:lnTo>
                  <a:pt x="1238161" y="266484"/>
                </a:lnTo>
                <a:lnTo>
                  <a:pt x="1220889" y="221424"/>
                </a:lnTo>
                <a:lnTo>
                  <a:pt x="1193355" y="184315"/>
                </a:lnTo>
                <a:lnTo>
                  <a:pt x="1156652" y="156324"/>
                </a:lnTo>
                <a:lnTo>
                  <a:pt x="1127175" y="144729"/>
                </a:lnTo>
                <a:lnTo>
                  <a:pt x="1127175" y="321259"/>
                </a:lnTo>
                <a:lnTo>
                  <a:pt x="1122210" y="365747"/>
                </a:lnTo>
                <a:lnTo>
                  <a:pt x="1107948" y="400088"/>
                </a:lnTo>
                <a:lnTo>
                  <a:pt x="1085354" y="422224"/>
                </a:lnTo>
                <a:lnTo>
                  <a:pt x="1055395" y="430072"/>
                </a:lnTo>
                <a:lnTo>
                  <a:pt x="1054658" y="430072"/>
                </a:lnTo>
                <a:lnTo>
                  <a:pt x="1023213" y="421817"/>
                </a:lnTo>
                <a:lnTo>
                  <a:pt x="1000252" y="399072"/>
                </a:lnTo>
                <a:lnTo>
                  <a:pt x="986155" y="364807"/>
                </a:lnTo>
                <a:lnTo>
                  <a:pt x="981367" y="322008"/>
                </a:lnTo>
                <a:lnTo>
                  <a:pt x="985443" y="282206"/>
                </a:lnTo>
                <a:lnTo>
                  <a:pt x="998397" y="247332"/>
                </a:lnTo>
                <a:lnTo>
                  <a:pt x="1021359" y="222580"/>
                </a:lnTo>
                <a:lnTo>
                  <a:pt x="1055395" y="213169"/>
                </a:lnTo>
                <a:lnTo>
                  <a:pt x="1088174" y="222580"/>
                </a:lnTo>
                <a:lnTo>
                  <a:pt x="1110449" y="247230"/>
                </a:lnTo>
                <a:lnTo>
                  <a:pt x="1123149" y="281889"/>
                </a:lnTo>
                <a:lnTo>
                  <a:pt x="1127175" y="321259"/>
                </a:lnTo>
                <a:lnTo>
                  <a:pt x="1127175" y="144729"/>
                </a:lnTo>
                <a:lnTo>
                  <a:pt x="1111783" y="138658"/>
                </a:lnTo>
                <a:lnTo>
                  <a:pt x="1059827" y="132511"/>
                </a:lnTo>
                <a:lnTo>
                  <a:pt x="1012253" y="136982"/>
                </a:lnTo>
                <a:lnTo>
                  <a:pt x="970229" y="150050"/>
                </a:lnTo>
                <a:lnTo>
                  <a:pt x="934402" y="171119"/>
                </a:lnTo>
                <a:lnTo>
                  <a:pt x="905408" y="199644"/>
                </a:lnTo>
                <a:lnTo>
                  <a:pt x="883894" y="235051"/>
                </a:lnTo>
                <a:lnTo>
                  <a:pt x="870508" y="276745"/>
                </a:lnTo>
                <a:lnTo>
                  <a:pt x="865911" y="324192"/>
                </a:lnTo>
                <a:lnTo>
                  <a:pt x="872426" y="378625"/>
                </a:lnTo>
                <a:lnTo>
                  <a:pt x="890930" y="424548"/>
                </a:lnTo>
                <a:lnTo>
                  <a:pt x="919848" y="461340"/>
                </a:lnTo>
                <a:lnTo>
                  <a:pt x="957580" y="488378"/>
                </a:lnTo>
                <a:lnTo>
                  <a:pt x="1002538" y="505066"/>
                </a:lnTo>
                <a:lnTo>
                  <a:pt x="1053160" y="510755"/>
                </a:lnTo>
                <a:lnTo>
                  <a:pt x="1053909" y="510755"/>
                </a:lnTo>
                <a:lnTo>
                  <a:pt x="1094740" y="507009"/>
                </a:lnTo>
                <a:lnTo>
                  <a:pt x="1133703" y="495655"/>
                </a:lnTo>
                <a:lnTo>
                  <a:pt x="1169187" y="476491"/>
                </a:lnTo>
                <a:lnTo>
                  <a:pt x="1199578" y="449364"/>
                </a:lnTo>
                <a:lnTo>
                  <a:pt x="1223276" y="414070"/>
                </a:lnTo>
                <a:lnTo>
                  <a:pt x="1238669" y="370433"/>
                </a:lnTo>
                <a:lnTo>
                  <a:pt x="1244155" y="318274"/>
                </a:lnTo>
                <a:close/>
              </a:path>
              <a:path w="1576070" h="511175">
                <a:moveTo>
                  <a:pt x="1575854" y="146558"/>
                </a:moveTo>
                <a:lnTo>
                  <a:pt x="1556600" y="140614"/>
                </a:lnTo>
                <a:lnTo>
                  <a:pt x="1535125" y="136194"/>
                </a:lnTo>
                <a:lnTo>
                  <a:pt x="1512557" y="133451"/>
                </a:lnTo>
                <a:lnTo>
                  <a:pt x="1489964" y="132499"/>
                </a:lnTo>
                <a:lnTo>
                  <a:pt x="1436077" y="137604"/>
                </a:lnTo>
                <a:lnTo>
                  <a:pt x="1389964" y="152133"/>
                </a:lnTo>
                <a:lnTo>
                  <a:pt x="1351838" y="174917"/>
                </a:lnTo>
                <a:lnTo>
                  <a:pt x="1321866" y="204762"/>
                </a:lnTo>
                <a:lnTo>
                  <a:pt x="1300238" y="240499"/>
                </a:lnTo>
                <a:lnTo>
                  <a:pt x="1287132" y="280949"/>
                </a:lnTo>
                <a:lnTo>
                  <a:pt x="1282712" y="324942"/>
                </a:lnTo>
                <a:lnTo>
                  <a:pt x="1287195" y="371144"/>
                </a:lnTo>
                <a:lnTo>
                  <a:pt x="1300264" y="411645"/>
                </a:lnTo>
                <a:lnTo>
                  <a:pt x="1321346" y="445947"/>
                </a:lnTo>
                <a:lnTo>
                  <a:pt x="1349870" y="473532"/>
                </a:lnTo>
                <a:lnTo>
                  <a:pt x="1385277" y="493864"/>
                </a:lnTo>
                <a:lnTo>
                  <a:pt x="1426984" y="506450"/>
                </a:lnTo>
                <a:lnTo>
                  <a:pt x="1474431" y="510755"/>
                </a:lnTo>
                <a:lnTo>
                  <a:pt x="1505470" y="509460"/>
                </a:lnTo>
                <a:lnTo>
                  <a:pt x="1556994" y="500468"/>
                </a:lnTo>
                <a:lnTo>
                  <a:pt x="1561782" y="410832"/>
                </a:lnTo>
                <a:lnTo>
                  <a:pt x="1548282" y="415810"/>
                </a:lnTo>
                <a:lnTo>
                  <a:pt x="1533194" y="419531"/>
                </a:lnTo>
                <a:lnTo>
                  <a:pt x="1516278" y="421868"/>
                </a:lnTo>
                <a:lnTo>
                  <a:pt x="1497355" y="422681"/>
                </a:lnTo>
                <a:lnTo>
                  <a:pt x="1458760" y="416090"/>
                </a:lnTo>
                <a:lnTo>
                  <a:pt x="1427226" y="396582"/>
                </a:lnTo>
                <a:lnTo>
                  <a:pt x="1405966" y="364591"/>
                </a:lnTo>
                <a:lnTo>
                  <a:pt x="1398155" y="320522"/>
                </a:lnTo>
                <a:lnTo>
                  <a:pt x="1404683" y="279692"/>
                </a:lnTo>
                <a:lnTo>
                  <a:pt x="1424178" y="247599"/>
                </a:lnTo>
                <a:lnTo>
                  <a:pt x="1454924" y="226606"/>
                </a:lnTo>
                <a:lnTo>
                  <a:pt x="1495171" y="219087"/>
                </a:lnTo>
                <a:lnTo>
                  <a:pt x="1515630" y="219989"/>
                </a:lnTo>
                <a:lnTo>
                  <a:pt x="1532737" y="222427"/>
                </a:lnTo>
                <a:lnTo>
                  <a:pt x="1546796" y="225971"/>
                </a:lnTo>
                <a:lnTo>
                  <a:pt x="1558086" y="230212"/>
                </a:lnTo>
                <a:lnTo>
                  <a:pt x="1575854" y="14655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AB72D184-1BCC-8E4D-AB97-E7C9B55D20C7}"/>
              </a:ext>
            </a:extLst>
          </p:cNvPr>
          <p:cNvSpPr/>
          <p:nvPr userDrawn="1"/>
        </p:nvSpPr>
        <p:spPr>
          <a:xfrm>
            <a:off x="2412348" y="10245307"/>
            <a:ext cx="378460" cy="469900"/>
          </a:xfrm>
          <a:custGeom>
            <a:avLst/>
            <a:gdLst/>
            <a:ahLst/>
            <a:cxnLst/>
            <a:rect l="l" t="t" r="r" b="b"/>
            <a:pathLst>
              <a:path w="378460" h="469900">
                <a:moveTo>
                  <a:pt x="377967" y="0"/>
                </a:moveTo>
                <a:lnTo>
                  <a:pt x="273688" y="0"/>
                </a:lnTo>
                <a:lnTo>
                  <a:pt x="273688" y="266117"/>
                </a:lnTo>
                <a:lnTo>
                  <a:pt x="268116" y="319317"/>
                </a:lnTo>
                <a:lnTo>
                  <a:pt x="251744" y="356757"/>
                </a:lnTo>
                <a:lnTo>
                  <a:pt x="225083" y="378889"/>
                </a:lnTo>
                <a:lnTo>
                  <a:pt x="188643" y="386166"/>
                </a:lnTo>
                <a:lnTo>
                  <a:pt x="152992" y="378600"/>
                </a:lnTo>
                <a:lnTo>
                  <a:pt x="126738" y="355987"/>
                </a:lnTo>
                <a:lnTo>
                  <a:pt x="110518" y="318451"/>
                </a:lnTo>
                <a:lnTo>
                  <a:pt x="104970" y="266117"/>
                </a:lnTo>
                <a:lnTo>
                  <a:pt x="104970" y="0"/>
                </a:lnTo>
                <a:lnTo>
                  <a:pt x="0" y="0"/>
                </a:lnTo>
                <a:lnTo>
                  <a:pt x="0" y="257897"/>
                </a:lnTo>
                <a:lnTo>
                  <a:pt x="4140" y="316080"/>
                </a:lnTo>
                <a:lnTo>
                  <a:pt x="16320" y="364420"/>
                </a:lnTo>
                <a:lnTo>
                  <a:pt x="36180" y="403244"/>
                </a:lnTo>
                <a:lnTo>
                  <a:pt x="63360" y="432875"/>
                </a:lnTo>
                <a:lnTo>
                  <a:pt x="97498" y="453638"/>
                </a:lnTo>
                <a:lnTo>
                  <a:pt x="138234" y="465858"/>
                </a:lnTo>
                <a:lnTo>
                  <a:pt x="185209" y="469860"/>
                </a:lnTo>
                <a:lnTo>
                  <a:pt x="233897" y="465682"/>
                </a:lnTo>
                <a:lnTo>
                  <a:pt x="276216" y="453068"/>
                </a:lnTo>
                <a:lnTo>
                  <a:pt x="311756" y="431899"/>
                </a:lnTo>
                <a:lnTo>
                  <a:pt x="340111" y="402056"/>
                </a:lnTo>
                <a:lnTo>
                  <a:pt x="360870" y="363417"/>
                </a:lnTo>
                <a:lnTo>
                  <a:pt x="373625" y="315865"/>
                </a:lnTo>
                <a:lnTo>
                  <a:pt x="377967" y="259280"/>
                </a:lnTo>
                <a:lnTo>
                  <a:pt x="3779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4">
            <a:extLst>
              <a:ext uri="{FF2B5EF4-FFF2-40B4-BE49-F238E27FC236}">
                <a16:creationId xmlns:a16="http://schemas.microsoft.com/office/drawing/2014/main" id="{A2800012-DA06-CF45-A47A-D4B30EA37B75}"/>
              </a:ext>
            </a:extLst>
          </p:cNvPr>
          <p:cNvGrpSpPr/>
          <p:nvPr userDrawn="1"/>
        </p:nvGrpSpPr>
        <p:grpSpPr>
          <a:xfrm>
            <a:off x="2842727" y="10117702"/>
            <a:ext cx="427355" cy="597535"/>
            <a:chOff x="2842727" y="10117702"/>
            <a:chExt cx="427355" cy="597535"/>
          </a:xfrm>
        </p:grpSpPr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039AC548-D805-B546-AF98-3B421C054969}"/>
                </a:ext>
              </a:extLst>
            </p:cNvPr>
            <p:cNvSpPr/>
            <p:nvPr/>
          </p:nvSpPr>
          <p:spPr>
            <a:xfrm>
              <a:off x="2842727" y="10237764"/>
              <a:ext cx="366395" cy="477520"/>
            </a:xfrm>
            <a:custGeom>
              <a:avLst/>
              <a:gdLst/>
              <a:ahLst/>
              <a:cxnLst/>
              <a:rect l="l" t="t" r="r" b="b"/>
              <a:pathLst>
                <a:path w="366394" h="477520">
                  <a:moveTo>
                    <a:pt x="252421" y="0"/>
                  </a:moveTo>
                  <a:lnTo>
                    <a:pt x="206913" y="3226"/>
                  </a:lnTo>
                  <a:lnTo>
                    <a:pt x="164136" y="12810"/>
                  </a:lnTo>
                  <a:lnTo>
                    <a:pt x="124791" y="28603"/>
                  </a:lnTo>
                  <a:lnTo>
                    <a:pt x="89578" y="50459"/>
                  </a:lnTo>
                  <a:lnTo>
                    <a:pt x="59197" y="78232"/>
                  </a:lnTo>
                  <a:lnTo>
                    <a:pt x="34348" y="111776"/>
                  </a:lnTo>
                  <a:lnTo>
                    <a:pt x="15732" y="150943"/>
                  </a:lnTo>
                  <a:lnTo>
                    <a:pt x="4049" y="195587"/>
                  </a:lnTo>
                  <a:lnTo>
                    <a:pt x="0" y="245563"/>
                  </a:lnTo>
                  <a:lnTo>
                    <a:pt x="3849" y="293331"/>
                  </a:lnTo>
                  <a:lnTo>
                    <a:pt x="15359" y="337340"/>
                  </a:lnTo>
                  <a:lnTo>
                    <a:pt x="34475" y="376785"/>
                  </a:lnTo>
                  <a:lnTo>
                    <a:pt x="61138" y="410861"/>
                  </a:lnTo>
                  <a:lnTo>
                    <a:pt x="95292" y="438765"/>
                  </a:lnTo>
                  <a:lnTo>
                    <a:pt x="136882" y="459692"/>
                  </a:lnTo>
                  <a:lnTo>
                    <a:pt x="185849" y="472838"/>
                  </a:lnTo>
                  <a:lnTo>
                    <a:pt x="242139" y="477399"/>
                  </a:lnTo>
                  <a:lnTo>
                    <a:pt x="281711" y="475535"/>
                  </a:lnTo>
                  <a:lnTo>
                    <a:pt x="315367" y="470716"/>
                  </a:lnTo>
                  <a:lnTo>
                    <a:pt x="342072" y="464093"/>
                  </a:lnTo>
                  <a:lnTo>
                    <a:pt x="360795" y="456823"/>
                  </a:lnTo>
                  <a:lnTo>
                    <a:pt x="345036" y="375213"/>
                  </a:lnTo>
                  <a:lnTo>
                    <a:pt x="327174" y="381031"/>
                  </a:lnTo>
                  <a:lnTo>
                    <a:pt x="305583" y="385825"/>
                  </a:lnTo>
                  <a:lnTo>
                    <a:pt x="281936" y="389081"/>
                  </a:lnTo>
                  <a:lnTo>
                    <a:pt x="257908" y="390281"/>
                  </a:lnTo>
                  <a:lnTo>
                    <a:pt x="206680" y="383477"/>
                  </a:lnTo>
                  <a:lnTo>
                    <a:pt x="165463" y="363832"/>
                  </a:lnTo>
                  <a:lnTo>
                    <a:pt x="135046" y="332499"/>
                  </a:lnTo>
                  <a:lnTo>
                    <a:pt x="116217" y="290629"/>
                  </a:lnTo>
                  <a:lnTo>
                    <a:pt x="109766" y="239374"/>
                  </a:lnTo>
                  <a:lnTo>
                    <a:pt x="117134" y="183960"/>
                  </a:lnTo>
                  <a:lnTo>
                    <a:pt x="137767" y="141083"/>
                  </a:lnTo>
                  <a:lnTo>
                    <a:pt x="169464" y="110615"/>
                  </a:lnTo>
                  <a:lnTo>
                    <a:pt x="210018" y="92429"/>
                  </a:lnTo>
                  <a:lnTo>
                    <a:pt x="257227" y="86395"/>
                  </a:lnTo>
                  <a:lnTo>
                    <a:pt x="283580" y="87824"/>
                  </a:lnTo>
                  <a:lnTo>
                    <a:pt x="307041" y="91638"/>
                  </a:lnTo>
                  <a:lnTo>
                    <a:pt x="327548" y="97129"/>
                  </a:lnTo>
                  <a:lnTo>
                    <a:pt x="345036" y="103588"/>
                  </a:lnTo>
                  <a:lnTo>
                    <a:pt x="366302" y="20575"/>
                  </a:lnTo>
                  <a:lnTo>
                    <a:pt x="348314" y="13309"/>
                  </a:lnTo>
                  <a:lnTo>
                    <a:pt x="322736" y="6686"/>
                  </a:lnTo>
                  <a:lnTo>
                    <a:pt x="290470" y="1864"/>
                  </a:lnTo>
                  <a:lnTo>
                    <a:pt x="2524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DAA5A1C9-3FFD-F741-93B2-F1CDA55129CC}"/>
                </a:ext>
              </a:extLst>
            </p:cNvPr>
            <p:cNvPicPr/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442" y="10117702"/>
              <a:ext cx="112300" cy="112268"/>
            </a:xfrm>
            <a:prstGeom prst="rect">
              <a:avLst/>
            </a:prstGeom>
          </p:spPr>
        </p:pic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2AF2BE2F-4D9A-CF4D-AF78-BAD6CC1B2837}"/>
              </a:ext>
            </a:extLst>
          </p:cNvPr>
          <p:cNvSpPr/>
          <p:nvPr userDrawn="1"/>
        </p:nvSpPr>
        <p:spPr>
          <a:xfrm>
            <a:off x="17840597" y="656116"/>
            <a:ext cx="2243455" cy="1060450"/>
          </a:xfrm>
          <a:custGeom>
            <a:avLst/>
            <a:gdLst/>
            <a:ahLst/>
            <a:cxnLst/>
            <a:rect l="l" t="t" r="r" b="b"/>
            <a:pathLst>
              <a:path w="2243455" h="1060450">
                <a:moveTo>
                  <a:pt x="2243429" y="0"/>
                </a:moveTo>
                <a:lnTo>
                  <a:pt x="0" y="0"/>
                </a:lnTo>
                <a:lnTo>
                  <a:pt x="0" y="1059999"/>
                </a:lnTo>
                <a:lnTo>
                  <a:pt x="2243429" y="1059999"/>
                </a:lnTo>
                <a:lnTo>
                  <a:pt x="2243429" y="0"/>
                </a:lnTo>
                <a:close/>
              </a:path>
            </a:pathLst>
          </a:custGeom>
          <a:solidFill>
            <a:srgbClr val="257C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6AC5AA0-C4FD-A742-898F-2F81DD6B4D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7227" y="755454"/>
            <a:ext cx="16792423" cy="738664"/>
          </a:xfrm>
        </p:spPr>
        <p:txBody>
          <a:bodyPr/>
          <a:lstStyle>
            <a:lvl1pPr algn="r">
              <a:defRPr sz="48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Editar los estilos de texto del patrón</a:t>
            </a:r>
            <a:endParaRPr lang="es-CL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14421" y="714594"/>
            <a:ext cx="5259705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9" r:id="rId4"/>
    <p:sldLayoutId id="2147483664" r:id="rId5"/>
    <p:sldLayoutId id="2147483670" r:id="rId6"/>
    <p:sldLayoutId id="2147483677" r:id="rId7"/>
    <p:sldLayoutId id="2147483666" r:id="rId8"/>
    <p:sldLayoutId id="2147483665" r:id="rId9"/>
    <p:sldLayoutId id="2147483663" r:id="rId10"/>
    <p:sldLayoutId id="2147483673" r:id="rId11"/>
    <p:sldLayoutId id="2147483671" r:id="rId12"/>
    <p:sldLayoutId id="2147483678" r:id="rId13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aprenderaprogramar.com/" TargetMode="Externa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hyperlink" Target="https://docs.oracle.com/javase/8/docs/api/java/util/List.html" TargetMode="External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hyperlink" Target="https://docs.oracle.com/javase/8/docs/api/java/util/ArrayList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8/docs/api/java/util/Collection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0841C-0ACF-DE6F-43AC-3E3396A292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9730" y="7026275"/>
            <a:ext cx="11582400" cy="2339102"/>
          </a:xfrm>
        </p:spPr>
        <p:txBody>
          <a:bodyPr wrap="square" lIns="0" tIns="0" rIns="0" bIns="0" anchor="t">
            <a:spAutoFit/>
          </a:bodyPr>
          <a:lstStyle/>
          <a:p>
            <a:r>
              <a:rPr lang="es-CL" sz="3800" spc="-10" dirty="0"/>
              <a:t>EXPERIENCIA DE APRENDIZAJE 2</a:t>
            </a:r>
            <a:br>
              <a:rPr lang="es-CL" sz="3800" spc="-10" dirty="0"/>
            </a:br>
            <a:r>
              <a:rPr lang="es-CL" sz="3800" b="0" dirty="0"/>
              <a:t>HERENCIA Y ALMACENAMIENTO TEMPORAL A </a:t>
            </a:r>
            <a:r>
              <a:rPr lang="es-CL" sz="3800" b="0"/>
              <a:t>TRAVÉS DE COLECCIONES</a:t>
            </a:r>
            <a:br>
              <a:rPr lang="es-CL" sz="3800" dirty="0"/>
            </a:br>
            <a:r>
              <a:rPr lang="es-CL" sz="3800" dirty="0"/>
              <a:t> Colecciones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839BAB8-5980-04D6-9003-ABBE79FC69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926080" y="9554269"/>
            <a:ext cx="8712681" cy="430887"/>
          </a:xfrm>
        </p:spPr>
        <p:txBody>
          <a:bodyPr/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MX" sz="2800" dirty="0"/>
              <a:t>PGY2121-Desarrollo de Software y Escritorio</a:t>
            </a:r>
          </a:p>
        </p:txBody>
      </p:sp>
    </p:spTree>
    <p:extLst>
      <p:ext uri="{BB962C8B-B14F-4D97-AF65-F5344CB8AC3E}">
        <p14:creationId xmlns:p14="http://schemas.microsoft.com/office/powerpoint/2010/main" val="364293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Tipos de 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Las colecciones se organizan de la siguiente forma:</a:t>
            </a: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B636376-7E46-13B7-B0F9-40ACBDA1C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10903" y="2552229"/>
            <a:ext cx="10954155" cy="7411170"/>
          </a:xfrm>
          <a:custGeom>
            <a:avLst/>
            <a:gdLst>
              <a:gd name="connsiteX0" fmla="*/ 0 w 10954155"/>
              <a:gd name="connsiteY0" fmla="*/ 0 h 7411170"/>
              <a:gd name="connsiteX1" fmla="*/ 576534 w 10954155"/>
              <a:gd name="connsiteY1" fmla="*/ 0 h 7411170"/>
              <a:gd name="connsiteX2" fmla="*/ 824444 w 10954155"/>
              <a:gd name="connsiteY2" fmla="*/ 0 h 7411170"/>
              <a:gd name="connsiteX3" fmla="*/ 1291437 w 10954155"/>
              <a:gd name="connsiteY3" fmla="*/ 0 h 7411170"/>
              <a:gd name="connsiteX4" fmla="*/ 1977513 w 10954155"/>
              <a:gd name="connsiteY4" fmla="*/ 0 h 7411170"/>
              <a:gd name="connsiteX5" fmla="*/ 2773131 w 10954155"/>
              <a:gd name="connsiteY5" fmla="*/ 0 h 7411170"/>
              <a:gd name="connsiteX6" fmla="*/ 3021041 w 10954155"/>
              <a:gd name="connsiteY6" fmla="*/ 0 h 7411170"/>
              <a:gd name="connsiteX7" fmla="*/ 3268950 w 10954155"/>
              <a:gd name="connsiteY7" fmla="*/ 0 h 7411170"/>
              <a:gd name="connsiteX8" fmla="*/ 4064568 w 10954155"/>
              <a:gd name="connsiteY8" fmla="*/ 0 h 7411170"/>
              <a:gd name="connsiteX9" fmla="*/ 4312478 w 10954155"/>
              <a:gd name="connsiteY9" fmla="*/ 0 h 7411170"/>
              <a:gd name="connsiteX10" fmla="*/ 4889012 w 10954155"/>
              <a:gd name="connsiteY10" fmla="*/ 0 h 7411170"/>
              <a:gd name="connsiteX11" fmla="*/ 5246464 w 10954155"/>
              <a:gd name="connsiteY11" fmla="*/ 0 h 7411170"/>
              <a:gd name="connsiteX12" fmla="*/ 5603915 w 10954155"/>
              <a:gd name="connsiteY12" fmla="*/ 0 h 7411170"/>
              <a:gd name="connsiteX13" fmla="*/ 5961366 w 10954155"/>
              <a:gd name="connsiteY13" fmla="*/ 0 h 7411170"/>
              <a:gd name="connsiteX14" fmla="*/ 6318818 w 10954155"/>
              <a:gd name="connsiteY14" fmla="*/ 0 h 7411170"/>
              <a:gd name="connsiteX15" fmla="*/ 6785811 w 10954155"/>
              <a:gd name="connsiteY15" fmla="*/ 0 h 7411170"/>
              <a:gd name="connsiteX16" fmla="*/ 7143262 w 10954155"/>
              <a:gd name="connsiteY16" fmla="*/ 0 h 7411170"/>
              <a:gd name="connsiteX17" fmla="*/ 7610255 w 10954155"/>
              <a:gd name="connsiteY17" fmla="*/ 0 h 7411170"/>
              <a:gd name="connsiteX18" fmla="*/ 8296331 w 10954155"/>
              <a:gd name="connsiteY18" fmla="*/ 0 h 7411170"/>
              <a:gd name="connsiteX19" fmla="*/ 8653782 w 10954155"/>
              <a:gd name="connsiteY19" fmla="*/ 0 h 7411170"/>
              <a:gd name="connsiteX20" fmla="*/ 8901692 w 10954155"/>
              <a:gd name="connsiteY20" fmla="*/ 0 h 7411170"/>
              <a:gd name="connsiteX21" fmla="*/ 9697310 w 10954155"/>
              <a:gd name="connsiteY21" fmla="*/ 0 h 7411170"/>
              <a:gd name="connsiteX22" fmla="*/ 9945220 w 10954155"/>
              <a:gd name="connsiteY22" fmla="*/ 0 h 7411170"/>
              <a:gd name="connsiteX23" fmla="*/ 10954155 w 10954155"/>
              <a:gd name="connsiteY23" fmla="*/ 0 h 7411170"/>
              <a:gd name="connsiteX24" fmla="*/ 10954155 w 10954155"/>
              <a:gd name="connsiteY24" fmla="*/ 347755 h 7411170"/>
              <a:gd name="connsiteX25" fmla="*/ 10954155 w 10954155"/>
              <a:gd name="connsiteY25" fmla="*/ 917845 h 7411170"/>
              <a:gd name="connsiteX26" fmla="*/ 10954155 w 10954155"/>
              <a:gd name="connsiteY26" fmla="*/ 1562047 h 7411170"/>
              <a:gd name="connsiteX27" fmla="*/ 10954155 w 10954155"/>
              <a:gd name="connsiteY27" fmla="*/ 2058025 h 7411170"/>
              <a:gd name="connsiteX28" fmla="*/ 10954155 w 10954155"/>
              <a:gd name="connsiteY28" fmla="*/ 2479892 h 7411170"/>
              <a:gd name="connsiteX29" fmla="*/ 10954155 w 10954155"/>
              <a:gd name="connsiteY29" fmla="*/ 2901758 h 7411170"/>
              <a:gd name="connsiteX30" fmla="*/ 10954155 w 10954155"/>
              <a:gd name="connsiteY30" fmla="*/ 3545960 h 7411170"/>
              <a:gd name="connsiteX31" fmla="*/ 10954155 w 10954155"/>
              <a:gd name="connsiteY31" fmla="*/ 3893715 h 7411170"/>
              <a:gd name="connsiteX32" fmla="*/ 10954155 w 10954155"/>
              <a:gd name="connsiteY32" fmla="*/ 4389693 h 7411170"/>
              <a:gd name="connsiteX33" fmla="*/ 10954155 w 10954155"/>
              <a:gd name="connsiteY33" fmla="*/ 4959783 h 7411170"/>
              <a:gd name="connsiteX34" fmla="*/ 10954155 w 10954155"/>
              <a:gd name="connsiteY34" fmla="*/ 5381650 h 7411170"/>
              <a:gd name="connsiteX35" fmla="*/ 10954155 w 10954155"/>
              <a:gd name="connsiteY35" fmla="*/ 6099963 h 7411170"/>
              <a:gd name="connsiteX36" fmla="*/ 10954155 w 10954155"/>
              <a:gd name="connsiteY36" fmla="*/ 6447718 h 7411170"/>
              <a:gd name="connsiteX37" fmla="*/ 10954155 w 10954155"/>
              <a:gd name="connsiteY37" fmla="*/ 6795473 h 7411170"/>
              <a:gd name="connsiteX38" fmla="*/ 10954155 w 10954155"/>
              <a:gd name="connsiteY38" fmla="*/ 7411170 h 7411170"/>
              <a:gd name="connsiteX39" fmla="*/ 10377621 w 10954155"/>
              <a:gd name="connsiteY39" fmla="*/ 7411170 h 7411170"/>
              <a:gd name="connsiteX40" fmla="*/ 9582003 w 10954155"/>
              <a:gd name="connsiteY40" fmla="*/ 7411170 h 7411170"/>
              <a:gd name="connsiteX41" fmla="*/ 9005468 w 10954155"/>
              <a:gd name="connsiteY41" fmla="*/ 7411170 h 7411170"/>
              <a:gd name="connsiteX42" fmla="*/ 8757559 w 10954155"/>
              <a:gd name="connsiteY42" fmla="*/ 7411170 h 7411170"/>
              <a:gd name="connsiteX43" fmla="*/ 8400107 w 10954155"/>
              <a:gd name="connsiteY43" fmla="*/ 7411170 h 7411170"/>
              <a:gd name="connsiteX44" fmla="*/ 7933114 w 10954155"/>
              <a:gd name="connsiteY44" fmla="*/ 7411170 h 7411170"/>
              <a:gd name="connsiteX45" fmla="*/ 7247038 w 10954155"/>
              <a:gd name="connsiteY45" fmla="*/ 7411170 h 7411170"/>
              <a:gd name="connsiteX46" fmla="*/ 6560962 w 10954155"/>
              <a:gd name="connsiteY46" fmla="*/ 7411170 h 7411170"/>
              <a:gd name="connsiteX47" fmla="*/ 5984428 w 10954155"/>
              <a:gd name="connsiteY47" fmla="*/ 7411170 h 7411170"/>
              <a:gd name="connsiteX48" fmla="*/ 5517435 w 10954155"/>
              <a:gd name="connsiteY48" fmla="*/ 7411170 h 7411170"/>
              <a:gd name="connsiteX49" fmla="*/ 4721817 w 10954155"/>
              <a:gd name="connsiteY49" fmla="*/ 7411170 h 7411170"/>
              <a:gd name="connsiteX50" fmla="*/ 4145283 w 10954155"/>
              <a:gd name="connsiteY50" fmla="*/ 7411170 h 7411170"/>
              <a:gd name="connsiteX51" fmla="*/ 3787831 w 10954155"/>
              <a:gd name="connsiteY51" fmla="*/ 7411170 h 7411170"/>
              <a:gd name="connsiteX52" fmla="*/ 3430380 w 10954155"/>
              <a:gd name="connsiteY52" fmla="*/ 7411170 h 7411170"/>
              <a:gd name="connsiteX53" fmla="*/ 3182470 w 10954155"/>
              <a:gd name="connsiteY53" fmla="*/ 7411170 h 7411170"/>
              <a:gd name="connsiteX54" fmla="*/ 2605936 w 10954155"/>
              <a:gd name="connsiteY54" fmla="*/ 7411170 h 7411170"/>
              <a:gd name="connsiteX55" fmla="*/ 2248484 w 10954155"/>
              <a:gd name="connsiteY55" fmla="*/ 7411170 h 7411170"/>
              <a:gd name="connsiteX56" fmla="*/ 1452867 w 10954155"/>
              <a:gd name="connsiteY56" fmla="*/ 7411170 h 7411170"/>
              <a:gd name="connsiteX57" fmla="*/ 766791 w 10954155"/>
              <a:gd name="connsiteY57" fmla="*/ 7411170 h 7411170"/>
              <a:gd name="connsiteX58" fmla="*/ 0 w 10954155"/>
              <a:gd name="connsiteY58" fmla="*/ 7411170 h 7411170"/>
              <a:gd name="connsiteX59" fmla="*/ 0 w 10954155"/>
              <a:gd name="connsiteY59" fmla="*/ 6692857 h 7411170"/>
              <a:gd name="connsiteX60" fmla="*/ 0 w 10954155"/>
              <a:gd name="connsiteY60" fmla="*/ 6345102 h 7411170"/>
              <a:gd name="connsiteX61" fmla="*/ 0 w 10954155"/>
              <a:gd name="connsiteY61" fmla="*/ 5923235 h 7411170"/>
              <a:gd name="connsiteX62" fmla="*/ 0 w 10954155"/>
              <a:gd name="connsiteY62" fmla="*/ 5279033 h 7411170"/>
              <a:gd name="connsiteX63" fmla="*/ 0 w 10954155"/>
              <a:gd name="connsiteY63" fmla="*/ 4560720 h 7411170"/>
              <a:gd name="connsiteX64" fmla="*/ 0 w 10954155"/>
              <a:gd name="connsiteY64" fmla="*/ 3842407 h 7411170"/>
              <a:gd name="connsiteX65" fmla="*/ 0 w 10954155"/>
              <a:gd name="connsiteY65" fmla="*/ 3272317 h 7411170"/>
              <a:gd name="connsiteX66" fmla="*/ 0 w 10954155"/>
              <a:gd name="connsiteY66" fmla="*/ 2776338 h 7411170"/>
              <a:gd name="connsiteX67" fmla="*/ 0 w 10954155"/>
              <a:gd name="connsiteY67" fmla="*/ 2206248 h 7411170"/>
              <a:gd name="connsiteX68" fmla="*/ 0 w 10954155"/>
              <a:gd name="connsiteY68" fmla="*/ 1636158 h 7411170"/>
              <a:gd name="connsiteX69" fmla="*/ 0 w 10954155"/>
              <a:gd name="connsiteY69" fmla="*/ 1288403 h 7411170"/>
              <a:gd name="connsiteX70" fmla="*/ 0 w 10954155"/>
              <a:gd name="connsiteY70" fmla="*/ 644202 h 7411170"/>
              <a:gd name="connsiteX71" fmla="*/ 0 w 10954155"/>
              <a:gd name="connsiteY71" fmla="*/ 0 h 74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954155" h="7411170" fill="none" extrusionOk="0">
                <a:moveTo>
                  <a:pt x="0" y="0"/>
                </a:moveTo>
                <a:cubicBezTo>
                  <a:pt x="277294" y="-22575"/>
                  <a:pt x="458647" y="60659"/>
                  <a:pt x="576534" y="0"/>
                </a:cubicBezTo>
                <a:cubicBezTo>
                  <a:pt x="694421" y="-60659"/>
                  <a:pt x="766179" y="13938"/>
                  <a:pt x="824444" y="0"/>
                </a:cubicBezTo>
                <a:cubicBezTo>
                  <a:pt x="882709" y="-13938"/>
                  <a:pt x="1143364" y="12485"/>
                  <a:pt x="1291437" y="0"/>
                </a:cubicBezTo>
                <a:cubicBezTo>
                  <a:pt x="1439510" y="-12485"/>
                  <a:pt x="1647439" y="30253"/>
                  <a:pt x="1977513" y="0"/>
                </a:cubicBezTo>
                <a:cubicBezTo>
                  <a:pt x="2307587" y="-30253"/>
                  <a:pt x="2538999" y="68820"/>
                  <a:pt x="2773131" y="0"/>
                </a:cubicBezTo>
                <a:cubicBezTo>
                  <a:pt x="3007263" y="-68820"/>
                  <a:pt x="2966079" y="3889"/>
                  <a:pt x="3021041" y="0"/>
                </a:cubicBezTo>
                <a:cubicBezTo>
                  <a:pt x="3076003" y="-3889"/>
                  <a:pt x="3154805" y="28151"/>
                  <a:pt x="3268950" y="0"/>
                </a:cubicBezTo>
                <a:cubicBezTo>
                  <a:pt x="3383095" y="-28151"/>
                  <a:pt x="3698738" y="70223"/>
                  <a:pt x="4064568" y="0"/>
                </a:cubicBezTo>
                <a:cubicBezTo>
                  <a:pt x="4430398" y="-70223"/>
                  <a:pt x="4216688" y="14588"/>
                  <a:pt x="4312478" y="0"/>
                </a:cubicBezTo>
                <a:cubicBezTo>
                  <a:pt x="4408268" y="-14588"/>
                  <a:pt x="4739731" y="32263"/>
                  <a:pt x="4889012" y="0"/>
                </a:cubicBezTo>
                <a:cubicBezTo>
                  <a:pt x="5038293" y="-32263"/>
                  <a:pt x="5148286" y="6060"/>
                  <a:pt x="5246464" y="0"/>
                </a:cubicBezTo>
                <a:cubicBezTo>
                  <a:pt x="5344642" y="-6060"/>
                  <a:pt x="5467242" y="5671"/>
                  <a:pt x="5603915" y="0"/>
                </a:cubicBezTo>
                <a:cubicBezTo>
                  <a:pt x="5740588" y="-5671"/>
                  <a:pt x="5873551" y="14526"/>
                  <a:pt x="5961366" y="0"/>
                </a:cubicBezTo>
                <a:cubicBezTo>
                  <a:pt x="6049181" y="-14526"/>
                  <a:pt x="6197842" y="2315"/>
                  <a:pt x="6318818" y="0"/>
                </a:cubicBezTo>
                <a:cubicBezTo>
                  <a:pt x="6439794" y="-2315"/>
                  <a:pt x="6600416" y="27119"/>
                  <a:pt x="6785811" y="0"/>
                </a:cubicBezTo>
                <a:cubicBezTo>
                  <a:pt x="6971206" y="-27119"/>
                  <a:pt x="6993654" y="13438"/>
                  <a:pt x="7143262" y="0"/>
                </a:cubicBezTo>
                <a:cubicBezTo>
                  <a:pt x="7292870" y="-13438"/>
                  <a:pt x="7514185" y="496"/>
                  <a:pt x="7610255" y="0"/>
                </a:cubicBezTo>
                <a:cubicBezTo>
                  <a:pt x="7706325" y="-496"/>
                  <a:pt x="8010694" y="55956"/>
                  <a:pt x="8296331" y="0"/>
                </a:cubicBezTo>
                <a:cubicBezTo>
                  <a:pt x="8581968" y="-55956"/>
                  <a:pt x="8525396" y="41948"/>
                  <a:pt x="8653782" y="0"/>
                </a:cubicBezTo>
                <a:cubicBezTo>
                  <a:pt x="8782168" y="-41948"/>
                  <a:pt x="8804035" y="6947"/>
                  <a:pt x="8901692" y="0"/>
                </a:cubicBezTo>
                <a:cubicBezTo>
                  <a:pt x="8999349" y="-6947"/>
                  <a:pt x="9386337" y="8827"/>
                  <a:pt x="9697310" y="0"/>
                </a:cubicBezTo>
                <a:cubicBezTo>
                  <a:pt x="10008283" y="-8827"/>
                  <a:pt x="9825365" y="23778"/>
                  <a:pt x="9945220" y="0"/>
                </a:cubicBezTo>
                <a:cubicBezTo>
                  <a:pt x="10065075" y="-23778"/>
                  <a:pt x="10516081" y="4672"/>
                  <a:pt x="10954155" y="0"/>
                </a:cubicBezTo>
                <a:cubicBezTo>
                  <a:pt x="10982146" y="92156"/>
                  <a:pt x="10933247" y="237697"/>
                  <a:pt x="10954155" y="347755"/>
                </a:cubicBezTo>
                <a:cubicBezTo>
                  <a:pt x="10975063" y="457814"/>
                  <a:pt x="10891438" y="665753"/>
                  <a:pt x="10954155" y="917845"/>
                </a:cubicBezTo>
                <a:cubicBezTo>
                  <a:pt x="11016872" y="1169937"/>
                  <a:pt x="10888624" y="1335250"/>
                  <a:pt x="10954155" y="1562047"/>
                </a:cubicBezTo>
                <a:cubicBezTo>
                  <a:pt x="11019686" y="1788844"/>
                  <a:pt x="10947166" y="1930786"/>
                  <a:pt x="10954155" y="2058025"/>
                </a:cubicBezTo>
                <a:cubicBezTo>
                  <a:pt x="10961144" y="2185264"/>
                  <a:pt x="10919248" y="2285172"/>
                  <a:pt x="10954155" y="2479892"/>
                </a:cubicBezTo>
                <a:cubicBezTo>
                  <a:pt x="10989062" y="2674612"/>
                  <a:pt x="10952368" y="2720842"/>
                  <a:pt x="10954155" y="2901758"/>
                </a:cubicBezTo>
                <a:cubicBezTo>
                  <a:pt x="10955942" y="3082674"/>
                  <a:pt x="10921386" y="3344676"/>
                  <a:pt x="10954155" y="3545960"/>
                </a:cubicBezTo>
                <a:cubicBezTo>
                  <a:pt x="10986924" y="3747244"/>
                  <a:pt x="10951782" y="3789536"/>
                  <a:pt x="10954155" y="3893715"/>
                </a:cubicBezTo>
                <a:cubicBezTo>
                  <a:pt x="10956528" y="3997894"/>
                  <a:pt x="10931081" y="4171150"/>
                  <a:pt x="10954155" y="4389693"/>
                </a:cubicBezTo>
                <a:cubicBezTo>
                  <a:pt x="10977229" y="4608236"/>
                  <a:pt x="10889974" y="4800169"/>
                  <a:pt x="10954155" y="4959783"/>
                </a:cubicBezTo>
                <a:cubicBezTo>
                  <a:pt x="11018336" y="5119397"/>
                  <a:pt x="10932989" y="5251832"/>
                  <a:pt x="10954155" y="5381650"/>
                </a:cubicBezTo>
                <a:cubicBezTo>
                  <a:pt x="10975321" y="5511468"/>
                  <a:pt x="10888209" y="5867865"/>
                  <a:pt x="10954155" y="6099963"/>
                </a:cubicBezTo>
                <a:cubicBezTo>
                  <a:pt x="11020101" y="6332061"/>
                  <a:pt x="10913543" y="6323297"/>
                  <a:pt x="10954155" y="6447718"/>
                </a:cubicBezTo>
                <a:cubicBezTo>
                  <a:pt x="10994767" y="6572140"/>
                  <a:pt x="10950387" y="6679164"/>
                  <a:pt x="10954155" y="6795473"/>
                </a:cubicBezTo>
                <a:cubicBezTo>
                  <a:pt x="10957923" y="6911782"/>
                  <a:pt x="10882116" y="7154744"/>
                  <a:pt x="10954155" y="7411170"/>
                </a:cubicBezTo>
                <a:cubicBezTo>
                  <a:pt x="10719750" y="7426917"/>
                  <a:pt x="10655750" y="7388085"/>
                  <a:pt x="10377621" y="7411170"/>
                </a:cubicBezTo>
                <a:cubicBezTo>
                  <a:pt x="10099492" y="7434255"/>
                  <a:pt x="9866418" y="7379487"/>
                  <a:pt x="9582003" y="7411170"/>
                </a:cubicBezTo>
                <a:cubicBezTo>
                  <a:pt x="9297588" y="7442853"/>
                  <a:pt x="9239456" y="7384304"/>
                  <a:pt x="9005468" y="7411170"/>
                </a:cubicBezTo>
                <a:cubicBezTo>
                  <a:pt x="8771480" y="7438036"/>
                  <a:pt x="8835057" y="7406258"/>
                  <a:pt x="8757559" y="7411170"/>
                </a:cubicBezTo>
                <a:cubicBezTo>
                  <a:pt x="8680061" y="7416082"/>
                  <a:pt x="8557769" y="7393353"/>
                  <a:pt x="8400107" y="7411170"/>
                </a:cubicBezTo>
                <a:cubicBezTo>
                  <a:pt x="8242445" y="7428987"/>
                  <a:pt x="8060513" y="7375514"/>
                  <a:pt x="7933114" y="7411170"/>
                </a:cubicBezTo>
                <a:cubicBezTo>
                  <a:pt x="7805715" y="7446826"/>
                  <a:pt x="7398207" y="7402204"/>
                  <a:pt x="7247038" y="7411170"/>
                </a:cubicBezTo>
                <a:cubicBezTo>
                  <a:pt x="7095869" y="7420136"/>
                  <a:pt x="6830185" y="7400412"/>
                  <a:pt x="6560962" y="7411170"/>
                </a:cubicBezTo>
                <a:cubicBezTo>
                  <a:pt x="6291739" y="7421928"/>
                  <a:pt x="6154276" y="7387253"/>
                  <a:pt x="5984428" y="7411170"/>
                </a:cubicBezTo>
                <a:cubicBezTo>
                  <a:pt x="5814580" y="7435087"/>
                  <a:pt x="5664063" y="7406038"/>
                  <a:pt x="5517435" y="7411170"/>
                </a:cubicBezTo>
                <a:cubicBezTo>
                  <a:pt x="5370807" y="7416302"/>
                  <a:pt x="4903475" y="7337371"/>
                  <a:pt x="4721817" y="7411170"/>
                </a:cubicBezTo>
                <a:cubicBezTo>
                  <a:pt x="4540159" y="7484969"/>
                  <a:pt x="4405383" y="7367011"/>
                  <a:pt x="4145283" y="7411170"/>
                </a:cubicBezTo>
                <a:cubicBezTo>
                  <a:pt x="3885183" y="7455329"/>
                  <a:pt x="3966316" y="7376096"/>
                  <a:pt x="3787831" y="7411170"/>
                </a:cubicBezTo>
                <a:cubicBezTo>
                  <a:pt x="3609346" y="7446244"/>
                  <a:pt x="3529541" y="7400140"/>
                  <a:pt x="3430380" y="7411170"/>
                </a:cubicBezTo>
                <a:cubicBezTo>
                  <a:pt x="3331219" y="7422200"/>
                  <a:pt x="3251776" y="7399506"/>
                  <a:pt x="3182470" y="7411170"/>
                </a:cubicBezTo>
                <a:cubicBezTo>
                  <a:pt x="3113164" y="7422834"/>
                  <a:pt x="2786070" y="7406928"/>
                  <a:pt x="2605936" y="7411170"/>
                </a:cubicBezTo>
                <a:cubicBezTo>
                  <a:pt x="2425802" y="7415412"/>
                  <a:pt x="2385317" y="7377236"/>
                  <a:pt x="2248484" y="7411170"/>
                </a:cubicBezTo>
                <a:cubicBezTo>
                  <a:pt x="2111651" y="7445104"/>
                  <a:pt x="1736412" y="7346143"/>
                  <a:pt x="1452867" y="7411170"/>
                </a:cubicBezTo>
                <a:cubicBezTo>
                  <a:pt x="1169322" y="7476197"/>
                  <a:pt x="956539" y="7334593"/>
                  <a:pt x="766791" y="7411170"/>
                </a:cubicBezTo>
                <a:cubicBezTo>
                  <a:pt x="577043" y="7487747"/>
                  <a:pt x="265398" y="7378717"/>
                  <a:pt x="0" y="7411170"/>
                </a:cubicBezTo>
                <a:cubicBezTo>
                  <a:pt x="-26197" y="7085622"/>
                  <a:pt x="6590" y="6958725"/>
                  <a:pt x="0" y="6692857"/>
                </a:cubicBezTo>
                <a:cubicBezTo>
                  <a:pt x="-6590" y="6426989"/>
                  <a:pt x="20529" y="6457271"/>
                  <a:pt x="0" y="6345102"/>
                </a:cubicBezTo>
                <a:cubicBezTo>
                  <a:pt x="-20529" y="6232934"/>
                  <a:pt x="3203" y="6035286"/>
                  <a:pt x="0" y="5923235"/>
                </a:cubicBezTo>
                <a:cubicBezTo>
                  <a:pt x="-3203" y="5811184"/>
                  <a:pt x="71963" y="5464745"/>
                  <a:pt x="0" y="5279033"/>
                </a:cubicBezTo>
                <a:cubicBezTo>
                  <a:pt x="-71963" y="5093321"/>
                  <a:pt x="26930" y="4876542"/>
                  <a:pt x="0" y="4560720"/>
                </a:cubicBezTo>
                <a:cubicBezTo>
                  <a:pt x="-26930" y="4244898"/>
                  <a:pt x="34618" y="3991657"/>
                  <a:pt x="0" y="3842407"/>
                </a:cubicBezTo>
                <a:cubicBezTo>
                  <a:pt x="-34618" y="3693157"/>
                  <a:pt x="34565" y="3389942"/>
                  <a:pt x="0" y="3272317"/>
                </a:cubicBezTo>
                <a:cubicBezTo>
                  <a:pt x="-34565" y="3154692"/>
                  <a:pt x="38833" y="2958732"/>
                  <a:pt x="0" y="2776338"/>
                </a:cubicBezTo>
                <a:cubicBezTo>
                  <a:pt x="-38833" y="2593944"/>
                  <a:pt x="45899" y="2445880"/>
                  <a:pt x="0" y="2206248"/>
                </a:cubicBezTo>
                <a:cubicBezTo>
                  <a:pt x="-45899" y="1966616"/>
                  <a:pt x="23479" y="1782657"/>
                  <a:pt x="0" y="1636158"/>
                </a:cubicBezTo>
                <a:cubicBezTo>
                  <a:pt x="-23479" y="1489659"/>
                  <a:pt x="8809" y="1449016"/>
                  <a:pt x="0" y="1288403"/>
                </a:cubicBezTo>
                <a:cubicBezTo>
                  <a:pt x="-8809" y="1127790"/>
                  <a:pt x="37946" y="773892"/>
                  <a:pt x="0" y="644202"/>
                </a:cubicBezTo>
                <a:cubicBezTo>
                  <a:pt x="-37946" y="514512"/>
                  <a:pt x="64063" y="137346"/>
                  <a:pt x="0" y="0"/>
                </a:cubicBezTo>
                <a:close/>
              </a:path>
              <a:path w="10954155" h="7411170" stroke="0" extrusionOk="0">
                <a:moveTo>
                  <a:pt x="0" y="0"/>
                </a:moveTo>
                <a:cubicBezTo>
                  <a:pt x="121240" y="-4245"/>
                  <a:pt x="297115" y="25922"/>
                  <a:pt x="466993" y="0"/>
                </a:cubicBezTo>
                <a:cubicBezTo>
                  <a:pt x="636871" y="-25922"/>
                  <a:pt x="620653" y="14447"/>
                  <a:pt x="714903" y="0"/>
                </a:cubicBezTo>
                <a:cubicBezTo>
                  <a:pt x="809153" y="-14447"/>
                  <a:pt x="1134152" y="94507"/>
                  <a:pt x="1510520" y="0"/>
                </a:cubicBezTo>
                <a:cubicBezTo>
                  <a:pt x="1886888" y="-94507"/>
                  <a:pt x="1833589" y="42373"/>
                  <a:pt x="1977513" y="0"/>
                </a:cubicBezTo>
                <a:cubicBezTo>
                  <a:pt x="2121437" y="-42373"/>
                  <a:pt x="2267549" y="13038"/>
                  <a:pt x="2444506" y="0"/>
                </a:cubicBezTo>
                <a:cubicBezTo>
                  <a:pt x="2621463" y="-13038"/>
                  <a:pt x="2863349" y="31023"/>
                  <a:pt x="3240124" y="0"/>
                </a:cubicBezTo>
                <a:cubicBezTo>
                  <a:pt x="3616899" y="-31023"/>
                  <a:pt x="3419244" y="25985"/>
                  <a:pt x="3597575" y="0"/>
                </a:cubicBezTo>
                <a:cubicBezTo>
                  <a:pt x="3775906" y="-25985"/>
                  <a:pt x="4208639" y="43309"/>
                  <a:pt x="4393193" y="0"/>
                </a:cubicBezTo>
                <a:cubicBezTo>
                  <a:pt x="4577747" y="-43309"/>
                  <a:pt x="4937449" y="45566"/>
                  <a:pt x="5188810" y="0"/>
                </a:cubicBezTo>
                <a:cubicBezTo>
                  <a:pt x="5440171" y="-45566"/>
                  <a:pt x="5587320" y="45252"/>
                  <a:pt x="5765345" y="0"/>
                </a:cubicBezTo>
                <a:cubicBezTo>
                  <a:pt x="5943371" y="-45252"/>
                  <a:pt x="6268521" y="11092"/>
                  <a:pt x="6560962" y="0"/>
                </a:cubicBezTo>
                <a:cubicBezTo>
                  <a:pt x="6853403" y="-11092"/>
                  <a:pt x="6859209" y="39083"/>
                  <a:pt x="7027955" y="0"/>
                </a:cubicBezTo>
                <a:cubicBezTo>
                  <a:pt x="7196701" y="-39083"/>
                  <a:pt x="7265765" y="43296"/>
                  <a:pt x="7494948" y="0"/>
                </a:cubicBezTo>
                <a:cubicBezTo>
                  <a:pt x="7724131" y="-43296"/>
                  <a:pt x="7908186" y="14135"/>
                  <a:pt x="8181024" y="0"/>
                </a:cubicBezTo>
                <a:cubicBezTo>
                  <a:pt x="8453862" y="-14135"/>
                  <a:pt x="8522452" y="44623"/>
                  <a:pt x="8648017" y="0"/>
                </a:cubicBezTo>
                <a:cubicBezTo>
                  <a:pt x="8773582" y="-44623"/>
                  <a:pt x="9179367" y="47302"/>
                  <a:pt x="9443635" y="0"/>
                </a:cubicBezTo>
                <a:cubicBezTo>
                  <a:pt x="9707903" y="-47302"/>
                  <a:pt x="9922673" y="34564"/>
                  <a:pt x="10239252" y="0"/>
                </a:cubicBezTo>
                <a:cubicBezTo>
                  <a:pt x="10555831" y="-34564"/>
                  <a:pt x="10767623" y="64374"/>
                  <a:pt x="10954155" y="0"/>
                </a:cubicBezTo>
                <a:cubicBezTo>
                  <a:pt x="11007308" y="243649"/>
                  <a:pt x="10920579" y="259046"/>
                  <a:pt x="10954155" y="495978"/>
                </a:cubicBezTo>
                <a:cubicBezTo>
                  <a:pt x="10987731" y="732910"/>
                  <a:pt x="10917498" y="768189"/>
                  <a:pt x="10954155" y="843733"/>
                </a:cubicBezTo>
                <a:cubicBezTo>
                  <a:pt x="10990812" y="919278"/>
                  <a:pt x="10939199" y="1102258"/>
                  <a:pt x="10954155" y="1265600"/>
                </a:cubicBezTo>
                <a:cubicBezTo>
                  <a:pt x="10969111" y="1428942"/>
                  <a:pt x="10933409" y="1746270"/>
                  <a:pt x="10954155" y="1909802"/>
                </a:cubicBezTo>
                <a:cubicBezTo>
                  <a:pt x="10974901" y="2073334"/>
                  <a:pt x="10913151" y="2194860"/>
                  <a:pt x="10954155" y="2405780"/>
                </a:cubicBezTo>
                <a:cubicBezTo>
                  <a:pt x="10995159" y="2616700"/>
                  <a:pt x="10941568" y="2635729"/>
                  <a:pt x="10954155" y="2827646"/>
                </a:cubicBezTo>
                <a:cubicBezTo>
                  <a:pt x="10966742" y="3019563"/>
                  <a:pt x="10914508" y="3278275"/>
                  <a:pt x="10954155" y="3471848"/>
                </a:cubicBezTo>
                <a:cubicBezTo>
                  <a:pt x="10993802" y="3665421"/>
                  <a:pt x="10914914" y="3800509"/>
                  <a:pt x="10954155" y="4041938"/>
                </a:cubicBezTo>
                <a:cubicBezTo>
                  <a:pt x="10993396" y="4283367"/>
                  <a:pt x="10938630" y="4463493"/>
                  <a:pt x="10954155" y="4612028"/>
                </a:cubicBezTo>
                <a:cubicBezTo>
                  <a:pt x="10969680" y="4760563"/>
                  <a:pt x="10912749" y="5096818"/>
                  <a:pt x="10954155" y="5330341"/>
                </a:cubicBezTo>
                <a:cubicBezTo>
                  <a:pt x="10995561" y="5563864"/>
                  <a:pt x="10921342" y="5662018"/>
                  <a:pt x="10954155" y="5974543"/>
                </a:cubicBezTo>
                <a:cubicBezTo>
                  <a:pt x="10986968" y="6287068"/>
                  <a:pt x="10922197" y="6207326"/>
                  <a:pt x="10954155" y="6322298"/>
                </a:cubicBezTo>
                <a:cubicBezTo>
                  <a:pt x="10986113" y="6437270"/>
                  <a:pt x="10937500" y="6694138"/>
                  <a:pt x="10954155" y="6818276"/>
                </a:cubicBezTo>
                <a:cubicBezTo>
                  <a:pt x="10970810" y="6942414"/>
                  <a:pt x="10916880" y="7201743"/>
                  <a:pt x="10954155" y="7411170"/>
                </a:cubicBezTo>
                <a:cubicBezTo>
                  <a:pt x="10741319" y="7443480"/>
                  <a:pt x="10664176" y="7388866"/>
                  <a:pt x="10377621" y="7411170"/>
                </a:cubicBezTo>
                <a:cubicBezTo>
                  <a:pt x="10091066" y="7433474"/>
                  <a:pt x="10185799" y="7378816"/>
                  <a:pt x="10020169" y="7411170"/>
                </a:cubicBezTo>
                <a:cubicBezTo>
                  <a:pt x="9854539" y="7443524"/>
                  <a:pt x="9858769" y="7404895"/>
                  <a:pt x="9772259" y="7411170"/>
                </a:cubicBezTo>
                <a:cubicBezTo>
                  <a:pt x="9685749" y="7417445"/>
                  <a:pt x="9530673" y="7381930"/>
                  <a:pt x="9414808" y="7411170"/>
                </a:cubicBezTo>
                <a:cubicBezTo>
                  <a:pt x="9298943" y="7440410"/>
                  <a:pt x="9017784" y="7408320"/>
                  <a:pt x="8728732" y="7411170"/>
                </a:cubicBezTo>
                <a:cubicBezTo>
                  <a:pt x="8439680" y="7414020"/>
                  <a:pt x="8493839" y="7377183"/>
                  <a:pt x="8371281" y="7411170"/>
                </a:cubicBezTo>
                <a:cubicBezTo>
                  <a:pt x="8248723" y="7445157"/>
                  <a:pt x="8228687" y="7390043"/>
                  <a:pt x="8123371" y="7411170"/>
                </a:cubicBezTo>
                <a:cubicBezTo>
                  <a:pt x="8018055" y="7432297"/>
                  <a:pt x="7850097" y="7373972"/>
                  <a:pt x="7765919" y="7411170"/>
                </a:cubicBezTo>
                <a:cubicBezTo>
                  <a:pt x="7681741" y="7448368"/>
                  <a:pt x="7475171" y="7407608"/>
                  <a:pt x="7298926" y="7411170"/>
                </a:cubicBezTo>
                <a:cubicBezTo>
                  <a:pt x="7122681" y="7414732"/>
                  <a:pt x="6882124" y="7357456"/>
                  <a:pt x="6722392" y="7411170"/>
                </a:cubicBezTo>
                <a:cubicBezTo>
                  <a:pt x="6562660" y="7464884"/>
                  <a:pt x="6538653" y="7385941"/>
                  <a:pt x="6364941" y="7411170"/>
                </a:cubicBezTo>
                <a:cubicBezTo>
                  <a:pt x="6191229" y="7436399"/>
                  <a:pt x="5950480" y="7360418"/>
                  <a:pt x="5569323" y="7411170"/>
                </a:cubicBezTo>
                <a:cubicBezTo>
                  <a:pt x="5188166" y="7461922"/>
                  <a:pt x="5167745" y="7343429"/>
                  <a:pt x="4992789" y="7411170"/>
                </a:cubicBezTo>
                <a:cubicBezTo>
                  <a:pt x="4817833" y="7478911"/>
                  <a:pt x="4552347" y="7325189"/>
                  <a:pt x="4197171" y="7411170"/>
                </a:cubicBezTo>
                <a:cubicBezTo>
                  <a:pt x="3841995" y="7497151"/>
                  <a:pt x="3795280" y="7337686"/>
                  <a:pt x="3511095" y="7411170"/>
                </a:cubicBezTo>
                <a:cubicBezTo>
                  <a:pt x="3226910" y="7484654"/>
                  <a:pt x="3217547" y="7401179"/>
                  <a:pt x="3044102" y="7411170"/>
                </a:cubicBezTo>
                <a:cubicBezTo>
                  <a:pt x="2870657" y="7421161"/>
                  <a:pt x="2516652" y="7337645"/>
                  <a:pt x="2358026" y="7411170"/>
                </a:cubicBezTo>
                <a:cubicBezTo>
                  <a:pt x="2199400" y="7484695"/>
                  <a:pt x="2171747" y="7397787"/>
                  <a:pt x="2000575" y="7411170"/>
                </a:cubicBezTo>
                <a:cubicBezTo>
                  <a:pt x="1829403" y="7424553"/>
                  <a:pt x="1608254" y="7365573"/>
                  <a:pt x="1424040" y="7411170"/>
                </a:cubicBezTo>
                <a:cubicBezTo>
                  <a:pt x="1239827" y="7456767"/>
                  <a:pt x="1234735" y="7402235"/>
                  <a:pt x="1176130" y="7411170"/>
                </a:cubicBezTo>
                <a:cubicBezTo>
                  <a:pt x="1117525" y="7420105"/>
                  <a:pt x="399137" y="7393110"/>
                  <a:pt x="0" y="7411170"/>
                </a:cubicBezTo>
                <a:cubicBezTo>
                  <a:pt x="-27452" y="7200544"/>
                  <a:pt x="15757" y="6982118"/>
                  <a:pt x="0" y="6841080"/>
                </a:cubicBezTo>
                <a:cubicBezTo>
                  <a:pt x="-15757" y="6700042"/>
                  <a:pt x="46891" y="6513895"/>
                  <a:pt x="0" y="6196878"/>
                </a:cubicBezTo>
                <a:cubicBezTo>
                  <a:pt x="-46891" y="5879861"/>
                  <a:pt x="48470" y="5846218"/>
                  <a:pt x="0" y="5552677"/>
                </a:cubicBezTo>
                <a:cubicBezTo>
                  <a:pt x="-48470" y="5259136"/>
                  <a:pt x="39799" y="5218021"/>
                  <a:pt x="0" y="5130810"/>
                </a:cubicBezTo>
                <a:cubicBezTo>
                  <a:pt x="-39799" y="5043599"/>
                  <a:pt x="51127" y="4625569"/>
                  <a:pt x="0" y="4412497"/>
                </a:cubicBezTo>
                <a:cubicBezTo>
                  <a:pt x="-51127" y="4199425"/>
                  <a:pt x="31503" y="4074673"/>
                  <a:pt x="0" y="3842407"/>
                </a:cubicBezTo>
                <a:cubicBezTo>
                  <a:pt x="-31503" y="3610141"/>
                  <a:pt x="12647" y="3645813"/>
                  <a:pt x="0" y="3494652"/>
                </a:cubicBezTo>
                <a:cubicBezTo>
                  <a:pt x="-12647" y="3343492"/>
                  <a:pt x="30554" y="3113334"/>
                  <a:pt x="0" y="2924562"/>
                </a:cubicBezTo>
                <a:cubicBezTo>
                  <a:pt x="-30554" y="2735790"/>
                  <a:pt x="44618" y="2658306"/>
                  <a:pt x="0" y="2428583"/>
                </a:cubicBezTo>
                <a:cubicBezTo>
                  <a:pt x="-44618" y="2198860"/>
                  <a:pt x="55691" y="2049458"/>
                  <a:pt x="0" y="1932605"/>
                </a:cubicBezTo>
                <a:cubicBezTo>
                  <a:pt x="-55691" y="1815752"/>
                  <a:pt x="20161" y="1620712"/>
                  <a:pt x="0" y="1436627"/>
                </a:cubicBezTo>
                <a:cubicBezTo>
                  <a:pt x="-20161" y="1252542"/>
                  <a:pt x="32795" y="1119340"/>
                  <a:pt x="0" y="940648"/>
                </a:cubicBezTo>
                <a:cubicBezTo>
                  <a:pt x="-32795" y="761956"/>
                  <a:pt x="67654" y="403503"/>
                  <a:pt x="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softEdge rad="12700"/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EF8131D-BEAD-12DB-3640-D61F74BCB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370" y="5640070"/>
            <a:ext cx="2700630" cy="192550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2228FA6-7C3D-3613-B239-5517052B9D70}"/>
              </a:ext>
            </a:extLst>
          </p:cNvPr>
          <p:cNvSpPr txBox="1"/>
          <p:nvPr/>
        </p:nvSpPr>
        <p:spPr>
          <a:xfrm>
            <a:off x="5526978" y="9998469"/>
            <a:ext cx="100469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https://www.aprenderaprogramar.com/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</p:txBody>
      </p:sp>
      <p:pic>
        <p:nvPicPr>
          <p:cNvPr id="15" name="Gráfico 14" descr="Bombilla y equipo">
            <a:extLst>
              <a:ext uri="{FF2B5EF4-FFF2-40B4-BE49-F238E27FC236}">
                <a16:creationId xmlns:a16="http://schemas.microsoft.com/office/drawing/2014/main" id="{4D5C6CEE-9EC1-DFA4-4F1E-B0E3DE0562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8715" y="7329120"/>
            <a:ext cx="1243335" cy="1243335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54A3BF3-C8F9-30CF-B57D-B22F3A556F1B}"/>
              </a:ext>
            </a:extLst>
          </p:cNvPr>
          <p:cNvSpPr txBox="1"/>
          <p:nvPr/>
        </p:nvSpPr>
        <p:spPr>
          <a:xfrm>
            <a:off x="466663" y="8572455"/>
            <a:ext cx="2879787" cy="2263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CL" sz="28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Te invitamos a investigar las características y diferencias de las colecciones</a:t>
            </a:r>
            <a:endParaRPr lang="es-C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ARRAYLIST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73524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Nos enfocaremos en la interfaz List, para la cual se utilizará la implementación con ArrayList. Estos, son similares a los arreglos, sólo que proporcionan una funcionalidad mejorada, el ajuste de tamaño dinámico, que permite alojar una cantidad mayor o menor de elementos.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Ejemplo: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    ArrayList&lt;T&gt;, donde T, es el tipo del objeto.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			           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&lt;String&gt;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endParaRPr lang="es-CL" sz="3600" b="1" dirty="0">
              <a:solidFill>
                <a:srgbClr val="0070C0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como una colección del tipo 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que sólo puede almacenar objetos del tipo String. Esta colección es de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genérica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ya que tiene un tipo de dato definido: String.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4CDAAE-6AFD-CA5B-3D08-2A48AF8B8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50" y="6340475"/>
            <a:ext cx="10245047" cy="266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4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colección ArrayList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declara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(1) y se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crea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(2).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1 	List&lt;String&gt; lista;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2 	lista = new ArrayList&lt;String&gt;();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Pertenece al paquete </a:t>
            </a:r>
            <a:r>
              <a:rPr lang="es-CL" sz="3600" b="1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java.util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por lo que para utilizarla se debe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importar.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4061AF-F11F-614C-8A65-19AC7412A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50" y="5647690"/>
            <a:ext cx="6380656" cy="5367173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5" name="Flecha a la derecha con muesca 5">
            <a:extLst>
              <a:ext uri="{FF2B5EF4-FFF2-40B4-BE49-F238E27FC236}">
                <a16:creationId xmlns:a16="http://schemas.microsoft.com/office/drawing/2014/main" id="{76AD46D1-EE4A-137B-1192-D50A128FEA19}"/>
              </a:ext>
            </a:extLst>
          </p:cNvPr>
          <p:cNvSpPr/>
          <p:nvPr/>
        </p:nvSpPr>
        <p:spPr>
          <a:xfrm>
            <a:off x="4274298" y="56546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7" name="Flecha a la derecha con muesca 5">
            <a:extLst>
              <a:ext uri="{FF2B5EF4-FFF2-40B4-BE49-F238E27FC236}">
                <a16:creationId xmlns:a16="http://schemas.microsoft.com/office/drawing/2014/main" id="{1EDF594B-EB3C-9E24-62BE-8F427D70C4DB}"/>
              </a:ext>
            </a:extLst>
          </p:cNvPr>
          <p:cNvSpPr/>
          <p:nvPr/>
        </p:nvSpPr>
        <p:spPr>
          <a:xfrm>
            <a:off x="12109450" y="7788275"/>
            <a:ext cx="1123202" cy="643405"/>
          </a:xfrm>
          <a:prstGeom prst="notch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0622DAF-FFD0-89CB-18B0-5ABCC71ED8F9}"/>
              </a:ext>
            </a:extLst>
          </p:cNvPr>
          <p:cNvSpPr txBox="1"/>
          <p:nvPr/>
        </p:nvSpPr>
        <p:spPr>
          <a:xfrm>
            <a:off x="13681460" y="7462277"/>
            <a:ext cx="5262104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t" anchorCtr="0">
            <a:noAutofit/>
          </a:bodyPr>
          <a:lstStyle/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Otra opción:</a:t>
            </a:r>
          </a:p>
          <a:p>
            <a:pPr algn="l"/>
            <a:r>
              <a:rPr lang="es-ES_tradnl" sz="35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1 y 2 en una sola línea</a:t>
            </a:r>
          </a:p>
        </p:txBody>
      </p:sp>
    </p:spTree>
    <p:extLst>
      <p:ext uri="{BB962C8B-B14F-4D97-AF65-F5344CB8AC3E}">
        <p14:creationId xmlns:p14="http://schemas.microsoft.com/office/powerpoint/2010/main" val="109600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tipos genéricos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permiten forzar la seguridad de los tipos de datos, en tiempo de compilación.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Usando tipo genérico: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1DF5049-A1F1-54CC-3454-A5FAD813B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976" y="2781542"/>
            <a:ext cx="7855484" cy="147906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742271F-DA09-BC27-0ADF-0336FDC26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50" y="4690759"/>
            <a:ext cx="10562770" cy="466375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A15F0E7-286E-41CD-459E-A6794AEBA634}"/>
              </a:ext>
            </a:extLst>
          </p:cNvPr>
          <p:cNvSpPr/>
          <p:nvPr/>
        </p:nvSpPr>
        <p:spPr>
          <a:xfrm>
            <a:off x="5842486" y="9822128"/>
            <a:ext cx="7562364" cy="1200329"/>
          </a:xfrm>
          <a:custGeom>
            <a:avLst/>
            <a:gdLst>
              <a:gd name="connsiteX0" fmla="*/ 0 w 7562364"/>
              <a:gd name="connsiteY0" fmla="*/ 0 h 1200329"/>
              <a:gd name="connsiteX1" fmla="*/ 657344 w 7562364"/>
              <a:gd name="connsiteY1" fmla="*/ 0 h 1200329"/>
              <a:gd name="connsiteX2" fmla="*/ 1390312 w 7562364"/>
              <a:gd name="connsiteY2" fmla="*/ 0 h 1200329"/>
              <a:gd name="connsiteX3" fmla="*/ 1820785 w 7562364"/>
              <a:gd name="connsiteY3" fmla="*/ 0 h 1200329"/>
              <a:gd name="connsiteX4" fmla="*/ 2478129 w 7562364"/>
              <a:gd name="connsiteY4" fmla="*/ 0 h 1200329"/>
              <a:gd name="connsiteX5" fmla="*/ 2908602 w 7562364"/>
              <a:gd name="connsiteY5" fmla="*/ 0 h 1200329"/>
              <a:gd name="connsiteX6" fmla="*/ 3490322 w 7562364"/>
              <a:gd name="connsiteY6" fmla="*/ 0 h 1200329"/>
              <a:gd name="connsiteX7" fmla="*/ 4147666 w 7562364"/>
              <a:gd name="connsiteY7" fmla="*/ 0 h 1200329"/>
              <a:gd name="connsiteX8" fmla="*/ 4502515 w 7562364"/>
              <a:gd name="connsiteY8" fmla="*/ 0 h 1200329"/>
              <a:gd name="connsiteX9" fmla="*/ 4857365 w 7562364"/>
              <a:gd name="connsiteY9" fmla="*/ 0 h 1200329"/>
              <a:gd name="connsiteX10" fmla="*/ 5590332 w 7562364"/>
              <a:gd name="connsiteY10" fmla="*/ 0 h 1200329"/>
              <a:gd name="connsiteX11" fmla="*/ 6172052 w 7562364"/>
              <a:gd name="connsiteY11" fmla="*/ 0 h 1200329"/>
              <a:gd name="connsiteX12" fmla="*/ 6526902 w 7562364"/>
              <a:gd name="connsiteY12" fmla="*/ 0 h 1200329"/>
              <a:gd name="connsiteX13" fmla="*/ 7562364 w 7562364"/>
              <a:gd name="connsiteY13" fmla="*/ 0 h 1200329"/>
              <a:gd name="connsiteX14" fmla="*/ 7562364 w 7562364"/>
              <a:gd name="connsiteY14" fmla="*/ 424116 h 1200329"/>
              <a:gd name="connsiteX15" fmla="*/ 7562364 w 7562364"/>
              <a:gd name="connsiteY15" fmla="*/ 800219 h 1200329"/>
              <a:gd name="connsiteX16" fmla="*/ 7562364 w 7562364"/>
              <a:gd name="connsiteY16" fmla="*/ 1200329 h 1200329"/>
              <a:gd name="connsiteX17" fmla="*/ 7207515 w 7562364"/>
              <a:gd name="connsiteY17" fmla="*/ 1200329 h 1200329"/>
              <a:gd name="connsiteX18" fmla="*/ 6474547 w 7562364"/>
              <a:gd name="connsiteY18" fmla="*/ 1200329 h 1200329"/>
              <a:gd name="connsiteX19" fmla="*/ 5817203 w 7562364"/>
              <a:gd name="connsiteY19" fmla="*/ 1200329 h 1200329"/>
              <a:gd name="connsiteX20" fmla="*/ 5159859 w 7562364"/>
              <a:gd name="connsiteY20" fmla="*/ 1200329 h 1200329"/>
              <a:gd name="connsiteX21" fmla="*/ 4502515 w 7562364"/>
              <a:gd name="connsiteY21" fmla="*/ 1200329 h 1200329"/>
              <a:gd name="connsiteX22" fmla="*/ 4072042 w 7562364"/>
              <a:gd name="connsiteY22" fmla="*/ 1200329 h 1200329"/>
              <a:gd name="connsiteX23" fmla="*/ 3339075 w 7562364"/>
              <a:gd name="connsiteY23" fmla="*/ 1200329 h 1200329"/>
              <a:gd name="connsiteX24" fmla="*/ 2757354 w 7562364"/>
              <a:gd name="connsiteY24" fmla="*/ 1200329 h 1200329"/>
              <a:gd name="connsiteX25" fmla="*/ 2402505 w 7562364"/>
              <a:gd name="connsiteY25" fmla="*/ 1200329 h 1200329"/>
              <a:gd name="connsiteX26" fmla="*/ 1820785 w 7562364"/>
              <a:gd name="connsiteY26" fmla="*/ 1200329 h 1200329"/>
              <a:gd name="connsiteX27" fmla="*/ 1314688 w 7562364"/>
              <a:gd name="connsiteY27" fmla="*/ 1200329 h 1200329"/>
              <a:gd name="connsiteX28" fmla="*/ 808591 w 7562364"/>
              <a:gd name="connsiteY28" fmla="*/ 1200329 h 1200329"/>
              <a:gd name="connsiteX29" fmla="*/ 0 w 7562364"/>
              <a:gd name="connsiteY29" fmla="*/ 1200329 h 1200329"/>
              <a:gd name="connsiteX30" fmla="*/ 0 w 7562364"/>
              <a:gd name="connsiteY30" fmla="*/ 812223 h 1200329"/>
              <a:gd name="connsiteX31" fmla="*/ 0 w 7562364"/>
              <a:gd name="connsiteY31" fmla="*/ 400110 h 1200329"/>
              <a:gd name="connsiteX32" fmla="*/ 0 w 7562364"/>
              <a:gd name="connsiteY32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562364" h="1200329" fill="none" extrusionOk="0">
                <a:moveTo>
                  <a:pt x="0" y="0"/>
                </a:moveTo>
                <a:cubicBezTo>
                  <a:pt x="215462" y="-46926"/>
                  <a:pt x="431484" y="37046"/>
                  <a:pt x="657344" y="0"/>
                </a:cubicBezTo>
                <a:cubicBezTo>
                  <a:pt x="883204" y="-37046"/>
                  <a:pt x="1073601" y="12955"/>
                  <a:pt x="1390312" y="0"/>
                </a:cubicBezTo>
                <a:cubicBezTo>
                  <a:pt x="1707023" y="-12955"/>
                  <a:pt x="1626853" y="20360"/>
                  <a:pt x="1820785" y="0"/>
                </a:cubicBezTo>
                <a:cubicBezTo>
                  <a:pt x="2014717" y="-20360"/>
                  <a:pt x="2189913" y="10146"/>
                  <a:pt x="2478129" y="0"/>
                </a:cubicBezTo>
                <a:cubicBezTo>
                  <a:pt x="2766345" y="-10146"/>
                  <a:pt x="2751426" y="30092"/>
                  <a:pt x="2908602" y="0"/>
                </a:cubicBezTo>
                <a:cubicBezTo>
                  <a:pt x="3065778" y="-30092"/>
                  <a:pt x="3262839" y="64231"/>
                  <a:pt x="3490322" y="0"/>
                </a:cubicBezTo>
                <a:cubicBezTo>
                  <a:pt x="3717805" y="-64231"/>
                  <a:pt x="3886249" y="13001"/>
                  <a:pt x="4147666" y="0"/>
                </a:cubicBezTo>
                <a:cubicBezTo>
                  <a:pt x="4409083" y="-13001"/>
                  <a:pt x="4358598" y="29925"/>
                  <a:pt x="4502515" y="0"/>
                </a:cubicBezTo>
                <a:cubicBezTo>
                  <a:pt x="4646432" y="-29925"/>
                  <a:pt x="4697159" y="5099"/>
                  <a:pt x="4857365" y="0"/>
                </a:cubicBezTo>
                <a:cubicBezTo>
                  <a:pt x="5017571" y="-5099"/>
                  <a:pt x="5435606" y="21978"/>
                  <a:pt x="5590332" y="0"/>
                </a:cubicBezTo>
                <a:cubicBezTo>
                  <a:pt x="5745058" y="-21978"/>
                  <a:pt x="5980950" y="49051"/>
                  <a:pt x="6172052" y="0"/>
                </a:cubicBezTo>
                <a:cubicBezTo>
                  <a:pt x="6363154" y="-49051"/>
                  <a:pt x="6455880" y="1726"/>
                  <a:pt x="6526902" y="0"/>
                </a:cubicBezTo>
                <a:cubicBezTo>
                  <a:pt x="6597924" y="-1726"/>
                  <a:pt x="7303190" y="6260"/>
                  <a:pt x="7562364" y="0"/>
                </a:cubicBezTo>
                <a:cubicBezTo>
                  <a:pt x="7577294" y="189891"/>
                  <a:pt x="7520057" y="220231"/>
                  <a:pt x="7562364" y="424116"/>
                </a:cubicBezTo>
                <a:cubicBezTo>
                  <a:pt x="7604671" y="628001"/>
                  <a:pt x="7532994" y="631959"/>
                  <a:pt x="7562364" y="800219"/>
                </a:cubicBezTo>
                <a:cubicBezTo>
                  <a:pt x="7591734" y="968479"/>
                  <a:pt x="7553690" y="1092509"/>
                  <a:pt x="7562364" y="1200329"/>
                </a:cubicBezTo>
                <a:cubicBezTo>
                  <a:pt x="7412324" y="1231147"/>
                  <a:pt x="7305781" y="1183186"/>
                  <a:pt x="7207515" y="1200329"/>
                </a:cubicBezTo>
                <a:cubicBezTo>
                  <a:pt x="7109249" y="1217472"/>
                  <a:pt x="6631523" y="1180256"/>
                  <a:pt x="6474547" y="1200329"/>
                </a:cubicBezTo>
                <a:cubicBezTo>
                  <a:pt x="6317571" y="1220402"/>
                  <a:pt x="6016361" y="1146556"/>
                  <a:pt x="5817203" y="1200329"/>
                </a:cubicBezTo>
                <a:cubicBezTo>
                  <a:pt x="5618045" y="1254102"/>
                  <a:pt x="5465895" y="1196290"/>
                  <a:pt x="5159859" y="1200329"/>
                </a:cubicBezTo>
                <a:cubicBezTo>
                  <a:pt x="4853823" y="1204368"/>
                  <a:pt x="4711266" y="1167176"/>
                  <a:pt x="4502515" y="1200329"/>
                </a:cubicBezTo>
                <a:cubicBezTo>
                  <a:pt x="4293764" y="1233482"/>
                  <a:pt x="4276394" y="1182542"/>
                  <a:pt x="4072042" y="1200329"/>
                </a:cubicBezTo>
                <a:cubicBezTo>
                  <a:pt x="3867690" y="1218116"/>
                  <a:pt x="3572973" y="1158894"/>
                  <a:pt x="3339075" y="1200329"/>
                </a:cubicBezTo>
                <a:cubicBezTo>
                  <a:pt x="3105177" y="1241764"/>
                  <a:pt x="2943881" y="1146332"/>
                  <a:pt x="2757354" y="1200329"/>
                </a:cubicBezTo>
                <a:cubicBezTo>
                  <a:pt x="2570827" y="1254326"/>
                  <a:pt x="2481198" y="1194673"/>
                  <a:pt x="2402505" y="1200329"/>
                </a:cubicBezTo>
                <a:cubicBezTo>
                  <a:pt x="2323812" y="1205985"/>
                  <a:pt x="2062841" y="1142195"/>
                  <a:pt x="1820785" y="1200329"/>
                </a:cubicBezTo>
                <a:cubicBezTo>
                  <a:pt x="1578729" y="1258463"/>
                  <a:pt x="1556114" y="1148434"/>
                  <a:pt x="1314688" y="1200329"/>
                </a:cubicBezTo>
                <a:cubicBezTo>
                  <a:pt x="1073262" y="1252224"/>
                  <a:pt x="995975" y="1162603"/>
                  <a:pt x="808591" y="1200329"/>
                </a:cubicBezTo>
                <a:cubicBezTo>
                  <a:pt x="621207" y="1238055"/>
                  <a:pt x="359558" y="1167426"/>
                  <a:pt x="0" y="1200329"/>
                </a:cubicBezTo>
                <a:cubicBezTo>
                  <a:pt x="-1327" y="1112491"/>
                  <a:pt x="17682" y="938585"/>
                  <a:pt x="0" y="812223"/>
                </a:cubicBezTo>
                <a:cubicBezTo>
                  <a:pt x="-17682" y="685861"/>
                  <a:pt x="28962" y="596146"/>
                  <a:pt x="0" y="400110"/>
                </a:cubicBezTo>
                <a:cubicBezTo>
                  <a:pt x="-28962" y="204074"/>
                  <a:pt x="19317" y="173875"/>
                  <a:pt x="0" y="0"/>
                </a:cubicBezTo>
                <a:close/>
              </a:path>
              <a:path w="7562364" h="1200329" stroke="0" extrusionOk="0">
                <a:moveTo>
                  <a:pt x="0" y="0"/>
                </a:moveTo>
                <a:cubicBezTo>
                  <a:pt x="110103" y="-6979"/>
                  <a:pt x="393855" y="25731"/>
                  <a:pt x="506097" y="0"/>
                </a:cubicBezTo>
                <a:cubicBezTo>
                  <a:pt x="618339" y="-25731"/>
                  <a:pt x="743533" y="22067"/>
                  <a:pt x="860946" y="0"/>
                </a:cubicBezTo>
                <a:cubicBezTo>
                  <a:pt x="978359" y="-22067"/>
                  <a:pt x="1278795" y="28557"/>
                  <a:pt x="1593914" y="0"/>
                </a:cubicBezTo>
                <a:cubicBezTo>
                  <a:pt x="1909033" y="-28557"/>
                  <a:pt x="1979204" y="1065"/>
                  <a:pt x="2100010" y="0"/>
                </a:cubicBezTo>
                <a:cubicBezTo>
                  <a:pt x="2220816" y="-1065"/>
                  <a:pt x="2369496" y="9687"/>
                  <a:pt x="2606107" y="0"/>
                </a:cubicBezTo>
                <a:cubicBezTo>
                  <a:pt x="2842718" y="-9687"/>
                  <a:pt x="3127761" y="22362"/>
                  <a:pt x="3339075" y="0"/>
                </a:cubicBezTo>
                <a:cubicBezTo>
                  <a:pt x="3550389" y="-22362"/>
                  <a:pt x="3564145" y="22614"/>
                  <a:pt x="3769548" y="0"/>
                </a:cubicBezTo>
                <a:cubicBezTo>
                  <a:pt x="3974951" y="-22614"/>
                  <a:pt x="4335213" y="72826"/>
                  <a:pt x="4502515" y="0"/>
                </a:cubicBezTo>
                <a:cubicBezTo>
                  <a:pt x="4669817" y="-72826"/>
                  <a:pt x="5024189" y="48555"/>
                  <a:pt x="5235483" y="0"/>
                </a:cubicBezTo>
                <a:cubicBezTo>
                  <a:pt x="5446777" y="-48555"/>
                  <a:pt x="5606972" y="11207"/>
                  <a:pt x="5817203" y="0"/>
                </a:cubicBezTo>
                <a:cubicBezTo>
                  <a:pt x="6027434" y="-11207"/>
                  <a:pt x="6219938" y="17234"/>
                  <a:pt x="6550171" y="0"/>
                </a:cubicBezTo>
                <a:cubicBezTo>
                  <a:pt x="6880404" y="-17234"/>
                  <a:pt x="6901704" y="31717"/>
                  <a:pt x="7056267" y="0"/>
                </a:cubicBezTo>
                <a:cubicBezTo>
                  <a:pt x="7210830" y="-31717"/>
                  <a:pt x="7336012" y="39511"/>
                  <a:pt x="7562364" y="0"/>
                </a:cubicBezTo>
                <a:cubicBezTo>
                  <a:pt x="7575369" y="115104"/>
                  <a:pt x="7520091" y="231881"/>
                  <a:pt x="7562364" y="412113"/>
                </a:cubicBezTo>
                <a:cubicBezTo>
                  <a:pt x="7604637" y="592345"/>
                  <a:pt x="7550508" y="632069"/>
                  <a:pt x="7562364" y="812223"/>
                </a:cubicBezTo>
                <a:cubicBezTo>
                  <a:pt x="7574220" y="992377"/>
                  <a:pt x="7546264" y="1116045"/>
                  <a:pt x="7562364" y="1200329"/>
                </a:cubicBezTo>
                <a:cubicBezTo>
                  <a:pt x="7356246" y="1230374"/>
                  <a:pt x="7170194" y="1169740"/>
                  <a:pt x="6905020" y="1200329"/>
                </a:cubicBezTo>
                <a:cubicBezTo>
                  <a:pt x="6639846" y="1230918"/>
                  <a:pt x="6450356" y="1187049"/>
                  <a:pt x="6323300" y="1200329"/>
                </a:cubicBezTo>
                <a:cubicBezTo>
                  <a:pt x="6196244" y="1213609"/>
                  <a:pt x="6082835" y="1187248"/>
                  <a:pt x="5968450" y="1200329"/>
                </a:cubicBezTo>
                <a:cubicBezTo>
                  <a:pt x="5854065" y="1213410"/>
                  <a:pt x="5629093" y="1185748"/>
                  <a:pt x="5537977" y="1200329"/>
                </a:cubicBezTo>
                <a:cubicBezTo>
                  <a:pt x="5446861" y="1214910"/>
                  <a:pt x="4998138" y="1136364"/>
                  <a:pt x="4805010" y="1200329"/>
                </a:cubicBezTo>
                <a:cubicBezTo>
                  <a:pt x="4611882" y="1264294"/>
                  <a:pt x="4359115" y="1133178"/>
                  <a:pt x="4223289" y="1200329"/>
                </a:cubicBezTo>
                <a:cubicBezTo>
                  <a:pt x="4087463" y="1267480"/>
                  <a:pt x="3981253" y="1156679"/>
                  <a:pt x="3792816" y="1200329"/>
                </a:cubicBezTo>
                <a:cubicBezTo>
                  <a:pt x="3604379" y="1243979"/>
                  <a:pt x="3392266" y="1193962"/>
                  <a:pt x="3211096" y="1200329"/>
                </a:cubicBezTo>
                <a:cubicBezTo>
                  <a:pt x="3029926" y="1206696"/>
                  <a:pt x="2932286" y="1185346"/>
                  <a:pt x="2856247" y="1200329"/>
                </a:cubicBezTo>
                <a:cubicBezTo>
                  <a:pt x="2780208" y="1215312"/>
                  <a:pt x="2608741" y="1170947"/>
                  <a:pt x="2501397" y="1200329"/>
                </a:cubicBezTo>
                <a:cubicBezTo>
                  <a:pt x="2394053" y="1229711"/>
                  <a:pt x="2056752" y="1183479"/>
                  <a:pt x="1919677" y="1200329"/>
                </a:cubicBezTo>
                <a:cubicBezTo>
                  <a:pt x="1782602" y="1217179"/>
                  <a:pt x="1655372" y="1150712"/>
                  <a:pt x="1489204" y="1200329"/>
                </a:cubicBezTo>
                <a:cubicBezTo>
                  <a:pt x="1323036" y="1249946"/>
                  <a:pt x="1141935" y="1147691"/>
                  <a:pt x="831860" y="1200329"/>
                </a:cubicBezTo>
                <a:cubicBezTo>
                  <a:pt x="521785" y="1252967"/>
                  <a:pt x="375578" y="1106471"/>
                  <a:pt x="0" y="1200329"/>
                </a:cubicBezTo>
                <a:cubicBezTo>
                  <a:pt x="-24998" y="1061153"/>
                  <a:pt x="147" y="930965"/>
                  <a:pt x="0" y="788216"/>
                </a:cubicBezTo>
                <a:cubicBezTo>
                  <a:pt x="-147" y="645467"/>
                  <a:pt x="12884" y="537369"/>
                  <a:pt x="0" y="376103"/>
                </a:cubicBezTo>
                <a:cubicBezTo>
                  <a:pt x="-12884" y="214837"/>
                  <a:pt x="23624" y="121927"/>
                  <a:pt x="0" y="0"/>
                </a:cubicBezTo>
                <a:close/>
              </a:path>
            </a:pathLst>
          </a:custGeom>
          <a:ln>
            <a:solidFill>
              <a:schemeClr val="bg1">
                <a:lumMod val="6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&lt;Auto&gt;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listaAutos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  <a:endParaRPr lang="es-CL" sz="36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&lt;int&gt; </a:t>
            </a:r>
            <a:r>
              <a:rPr lang="es-CL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listaEdades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;</a:t>
            </a:r>
          </a:p>
        </p:txBody>
      </p:sp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ABAA2DB8-0764-FE41-76A6-5F3A8DEF1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57050" y="9979946"/>
            <a:ext cx="381001" cy="381001"/>
          </a:xfrm>
          <a:prstGeom prst="rect">
            <a:avLst/>
          </a:prstGeom>
        </p:spPr>
      </p:pic>
      <p:pic>
        <p:nvPicPr>
          <p:cNvPr id="12" name="Gráfico 11" descr="Cerrar">
            <a:extLst>
              <a:ext uri="{FF2B5EF4-FFF2-40B4-BE49-F238E27FC236}">
                <a16:creationId xmlns:a16="http://schemas.microsoft.com/office/drawing/2014/main" id="{F5FC30E9-6660-C0A1-09FA-CBC9B7EDD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57050" y="10594755"/>
            <a:ext cx="381001" cy="38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9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ArrayList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Sin colecciones genéricas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Cuando se utilizan colecciones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genéricas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, no es necesario castear los objetos, ya que </a:t>
            </a:r>
            <a:r>
              <a:rPr lang="es-CL" sz="4400" b="1" dirty="0">
                <a:solidFill>
                  <a:schemeClr val="dk1"/>
                </a:solidFill>
                <a:latin typeface="Calibri"/>
                <a:cs typeface="Calibri"/>
              </a:rPr>
              <a:t>se sabe el tipo de dato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. En este ejemplo, puede venir cualquier objeto, String, Auto, Alumno, </a:t>
            </a:r>
            <a:r>
              <a:rPr lang="es-CL" sz="4400" dirty="0" err="1">
                <a:solidFill>
                  <a:schemeClr val="dk1"/>
                </a:solidFill>
                <a:latin typeface="Calibri"/>
                <a:cs typeface="Calibri"/>
              </a:rPr>
              <a:t>etc</a:t>
            </a:r>
            <a:r>
              <a:rPr lang="es-CL" sz="4400" dirty="0">
                <a:solidFill>
                  <a:schemeClr val="dk1"/>
                </a:solidFill>
                <a:latin typeface="Calibri"/>
                <a:cs typeface="Calibri"/>
              </a:rPr>
              <a:t>…</a:t>
            </a:r>
            <a:endParaRPr lang="es-CL" sz="44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4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 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4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endParaRPr lang="es-ES_tradnl" sz="4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4E32A-BBDC-A26E-DEE2-0780DD31B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50" y="918682"/>
            <a:ext cx="6964701" cy="171008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26437A-BA10-7CF7-F831-937E879FF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492" y="2628766"/>
            <a:ext cx="8622492" cy="58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2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10972800" cy="1015663"/>
          </a:xfrm>
        </p:spPr>
        <p:txBody>
          <a:bodyPr/>
          <a:lstStyle/>
          <a:p>
            <a:r>
              <a:rPr lang="es-CL" sz="6600" dirty="0"/>
              <a:t>MÉTODOS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224DE7A-4464-F54B-B074-7663E7D43917}"/>
              </a:ext>
            </a:extLst>
          </p:cNvPr>
          <p:cNvSpPr txBox="1">
            <a:spLocks/>
          </p:cNvSpPr>
          <p:nvPr/>
        </p:nvSpPr>
        <p:spPr>
          <a:xfrm>
            <a:off x="5632450" y="7788275"/>
            <a:ext cx="1670957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63511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ArrayList tiene varios 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métodos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que facilitan la tarea del programador</a:t>
            </a:r>
            <a:r>
              <a:rPr lang="es-CL" sz="3400" b="1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. Algunos de ellos son: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add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Agrega un elemento al final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clear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Elimina todos los elementos del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contains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914400" lvl="2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Devuelve true si el ArrayList contiene el elemento especificado, en caso contrario, devuelve false.</a:t>
            </a: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get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elemento en el índice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b="1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indexOf</a:t>
            </a: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Devuelve el índice de la primera ocurrencia del elemento especificado en el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4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	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7D7405A-CC94-4151-8913-7AE04D80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5078" y="3444875"/>
            <a:ext cx="678216" cy="656478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806577E-85A7-5022-8646-E8D2320E5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30" y="4991213"/>
            <a:ext cx="811238" cy="748582"/>
          </a:xfrm>
          <a:prstGeom prst="rect">
            <a:avLst/>
          </a:prstGeom>
          <a:effectLst>
            <a:softEdge rad="25400"/>
          </a:effectLst>
        </p:spPr>
      </p:pic>
      <p:pic>
        <p:nvPicPr>
          <p:cNvPr id="7" name="Gráfico 6" descr="Base de datos">
            <a:extLst>
              <a:ext uri="{FF2B5EF4-FFF2-40B4-BE49-F238E27FC236}">
                <a16:creationId xmlns:a16="http://schemas.microsoft.com/office/drawing/2014/main" id="{AADDE538-5B8E-DA52-0714-4543FF653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9895" y="6629655"/>
            <a:ext cx="748582" cy="748582"/>
          </a:xfrm>
          <a:prstGeom prst="rect">
            <a:avLst/>
          </a:prstGeom>
        </p:spPr>
      </p:pic>
      <p:pic>
        <p:nvPicPr>
          <p:cNvPr id="8" name="Gráfico 7" descr="Coche">
            <a:extLst>
              <a:ext uri="{FF2B5EF4-FFF2-40B4-BE49-F238E27FC236}">
                <a16:creationId xmlns:a16="http://schemas.microsoft.com/office/drawing/2014/main" id="{225A860C-CA7F-53A0-1E9E-FE04A032A6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4199" y="8212160"/>
            <a:ext cx="811237" cy="811237"/>
          </a:xfrm>
          <a:prstGeom prst="rect">
            <a:avLst/>
          </a:prstGeom>
        </p:spPr>
      </p:pic>
      <p:pic>
        <p:nvPicPr>
          <p:cNvPr id="10" name="Gráfico 9" descr="Flecha lineal: giro a la derecha">
            <a:extLst>
              <a:ext uri="{FF2B5EF4-FFF2-40B4-BE49-F238E27FC236}">
                <a16:creationId xmlns:a16="http://schemas.microsoft.com/office/drawing/2014/main" id="{ADE10632-A6CD-BDA2-464B-E4D6CCCB02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8041768"/>
            <a:ext cx="492364" cy="492364"/>
          </a:xfrm>
          <a:prstGeom prst="rect">
            <a:avLst/>
          </a:prstGeom>
        </p:spPr>
      </p:pic>
      <p:pic>
        <p:nvPicPr>
          <p:cNvPr id="11" name="Gráfico 10" descr="Marcador">
            <a:extLst>
              <a:ext uri="{FF2B5EF4-FFF2-40B4-BE49-F238E27FC236}">
                <a16:creationId xmlns:a16="http://schemas.microsoft.com/office/drawing/2014/main" id="{E9ACBC9A-9680-E1FD-D3E2-537264858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199" y="9747265"/>
            <a:ext cx="748582" cy="748582"/>
          </a:xfrm>
          <a:prstGeom prst="rect">
            <a:avLst/>
          </a:prstGeom>
        </p:spPr>
      </p:pic>
      <p:pic>
        <p:nvPicPr>
          <p:cNvPr id="12" name="Gráfico 11" descr="Flecha lineal: giro a la derecha">
            <a:extLst>
              <a:ext uri="{FF2B5EF4-FFF2-40B4-BE49-F238E27FC236}">
                <a16:creationId xmlns:a16="http://schemas.microsoft.com/office/drawing/2014/main" id="{07B5DD51-D63B-D26A-EE4E-34AC7B804D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184186" y="10026552"/>
            <a:ext cx="461119" cy="46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0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Métodos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768476"/>
            <a:ext cx="18664662" cy="8826280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remove</a:t>
            </a:r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Elimina la primera ocurrencia del valor especificado o del elemento en el 				</a:t>
            </a:r>
            <a:r>
              <a:rPr lang="es-CL" sz="3600" dirty="0" err="1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subíndice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especificado.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b="1" dirty="0" err="1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size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</a:t>
            </a: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		Devuelve el número de elementos almacenados en el ArrayList.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Puedes encontrar todos los métodos en: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Profundiza la interfaz List: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https://docs.oracle.com/javase/8/docs/api/java/util/List.html</a:t>
            </a:r>
            <a:endParaRPr lang="es-C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Calibri"/>
              </a:rPr>
              <a:t>	</a:t>
            </a:r>
            <a:endParaRPr lang="es-ES_tradnl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0C71C82-0C38-8DA9-7185-9415E3F38D9A}"/>
              </a:ext>
            </a:extLst>
          </p:cNvPr>
          <p:cNvSpPr/>
          <p:nvPr/>
        </p:nvSpPr>
        <p:spPr>
          <a:xfrm>
            <a:off x="2965450" y="7788275"/>
            <a:ext cx="155318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https://docs.oracle.com/javase/8/docs/api/java/util/ArrayList.html</a:t>
            </a:r>
            <a:endParaRPr lang="es-ES_tradnl" sz="3600" b="1" dirty="0">
              <a:solidFill>
                <a:schemeClr val="accent4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Borrador">
            <a:extLst>
              <a:ext uri="{FF2B5EF4-FFF2-40B4-BE49-F238E27FC236}">
                <a16:creationId xmlns:a16="http://schemas.microsoft.com/office/drawing/2014/main" id="{F93F5192-870D-29B7-6795-25DFC828C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4250" y="3027317"/>
            <a:ext cx="912345" cy="912345"/>
          </a:xfrm>
          <a:prstGeom prst="rect">
            <a:avLst/>
          </a:prstGeom>
        </p:spPr>
      </p:pic>
      <p:pic>
        <p:nvPicPr>
          <p:cNvPr id="14" name="Gráfico 13" descr="Regla">
            <a:extLst>
              <a:ext uri="{FF2B5EF4-FFF2-40B4-BE49-F238E27FC236}">
                <a16:creationId xmlns:a16="http://schemas.microsoft.com/office/drawing/2014/main" id="{B3CC7DBE-9F85-8510-5FB1-76CB00088A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4250" y="5198503"/>
            <a:ext cx="912344" cy="91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12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24723-9968-7E43-AF4C-4EA396BDB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250" y="7407275"/>
            <a:ext cx="10393528" cy="1015663"/>
          </a:xfrm>
        </p:spPr>
        <p:txBody>
          <a:bodyPr/>
          <a:lstStyle/>
          <a:p>
            <a:r>
              <a:rPr lang="es-CL" sz="6600" dirty="0"/>
              <a:t>PROBLEMA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4D7CDB3-E365-8648-9D80-6AFDB724300B}"/>
              </a:ext>
            </a:extLst>
          </p:cNvPr>
          <p:cNvSpPr txBox="1">
            <a:spLocks/>
          </p:cNvSpPr>
          <p:nvPr/>
        </p:nvSpPr>
        <p:spPr>
          <a:xfrm>
            <a:off x="9089872" y="6188075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7780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FFB337F0-2FCC-924F-952C-07C673B763B0}"/>
              </a:ext>
            </a:extLst>
          </p:cNvPr>
          <p:cNvSpPr/>
          <p:nvPr/>
        </p:nvSpPr>
        <p:spPr>
          <a:xfrm>
            <a:off x="9594850" y="1894185"/>
            <a:ext cx="535755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CONTENIDO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3E674A-F038-D144-A91A-8FBF8FFE0F11}"/>
              </a:ext>
            </a:extLst>
          </p:cNvPr>
          <p:cNvSpPr txBox="1">
            <a:spLocks/>
          </p:cNvSpPr>
          <p:nvPr/>
        </p:nvSpPr>
        <p:spPr>
          <a:xfrm>
            <a:off x="9674860" y="329247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BB375BB0-38DE-5947-A049-E37CBB392147}"/>
              </a:ext>
            </a:extLst>
          </p:cNvPr>
          <p:cNvSpPr txBox="1">
            <a:spLocks/>
          </p:cNvSpPr>
          <p:nvPr/>
        </p:nvSpPr>
        <p:spPr>
          <a:xfrm>
            <a:off x="9611360" y="6142991"/>
            <a:ext cx="457909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TIPOS DE COLECCIONES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D2775DA9-AA36-2B46-A647-A78656981246}"/>
              </a:ext>
            </a:extLst>
          </p:cNvPr>
          <p:cNvSpPr txBox="1">
            <a:spLocks/>
          </p:cNvSpPr>
          <p:nvPr/>
        </p:nvSpPr>
        <p:spPr>
          <a:xfrm>
            <a:off x="9674860" y="52212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AD2299A-27D1-AA45-A043-C0D64B734853}"/>
              </a:ext>
            </a:extLst>
          </p:cNvPr>
          <p:cNvSpPr txBox="1">
            <a:spLocks/>
          </p:cNvSpPr>
          <p:nvPr/>
        </p:nvSpPr>
        <p:spPr>
          <a:xfrm>
            <a:off x="9674860" y="8165921"/>
            <a:ext cx="4778188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ARRAYLIST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EE1E9F-D6A8-614C-BB95-3AFA463327D0}"/>
              </a:ext>
            </a:extLst>
          </p:cNvPr>
          <p:cNvSpPr txBox="1">
            <a:spLocks/>
          </p:cNvSpPr>
          <p:nvPr/>
        </p:nvSpPr>
        <p:spPr>
          <a:xfrm>
            <a:off x="9653270" y="732353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03</a:t>
            </a:r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325E44F9-8B81-FD43-8DCF-00283585DD6D}"/>
              </a:ext>
            </a:extLst>
          </p:cNvPr>
          <p:cNvSpPr txBox="1">
            <a:spLocks/>
          </p:cNvSpPr>
          <p:nvPr/>
        </p:nvSpPr>
        <p:spPr>
          <a:xfrm>
            <a:off x="9653270" y="4215805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COLECCIONES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EBE6695-9DDB-2EEB-04E2-DD724BFF6A7D}"/>
              </a:ext>
            </a:extLst>
          </p:cNvPr>
          <p:cNvSpPr txBox="1">
            <a:spLocks/>
          </p:cNvSpPr>
          <p:nvPr/>
        </p:nvSpPr>
        <p:spPr>
          <a:xfrm>
            <a:off x="13885607" y="3339565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04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0257E48-E134-584F-D32F-6E9D3126F589}"/>
              </a:ext>
            </a:extLst>
          </p:cNvPr>
          <p:cNvSpPr txBox="1">
            <a:spLocks/>
          </p:cNvSpPr>
          <p:nvPr/>
        </p:nvSpPr>
        <p:spPr>
          <a:xfrm>
            <a:off x="13843697" y="4132552"/>
            <a:ext cx="385254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MÉTODOS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566026A-76C9-970D-E773-E978D147E758}"/>
              </a:ext>
            </a:extLst>
          </p:cNvPr>
          <p:cNvSpPr txBox="1">
            <a:spLocks/>
          </p:cNvSpPr>
          <p:nvPr/>
        </p:nvSpPr>
        <p:spPr>
          <a:xfrm>
            <a:off x="13888818" y="5189540"/>
            <a:ext cx="10668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6000" dirty="0">
                <a:latin typeface="Arial Black" panose="020B0604020202020204" pitchFamily="34" charset="0"/>
                <a:cs typeface="Arial Black" panose="020B0604020202020204" pitchFamily="34" charset="0"/>
              </a:rPr>
              <a:t>05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9EE0D237-988C-7B50-262A-16BAB507C6A3}"/>
              </a:ext>
            </a:extLst>
          </p:cNvPr>
          <p:cNvSpPr txBox="1">
            <a:spLocks/>
          </p:cNvSpPr>
          <p:nvPr/>
        </p:nvSpPr>
        <p:spPr>
          <a:xfrm>
            <a:off x="13952788" y="6063621"/>
            <a:ext cx="386016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3000" dirty="0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7944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uso del scooter, ha pasado a ser un medio de transporte preferido, por su accesibilidad en relación a los otros medios de transporte y por disminuir los tiempos de traslado, mejorando la calidad de vida.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ha crecido el aumento de ventas de este medio, es que las empresa chilenas han tenido que contratar más empleados para la venta de este vehículo.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le ha solicitado Ingresar, Eliminar y Listar los datos de los empleados pertenecientes a una empresa de venta de scooter llamada “</a:t>
            </a:r>
            <a:r>
              <a:rPr lang="es-CL" sz="3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scootin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C17083E-3D43-6C1A-A513-300883E4D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450" y="7559675"/>
            <a:ext cx="4018905" cy="2798681"/>
          </a:xfrm>
          <a:prstGeom prst="rect">
            <a:avLst/>
          </a:prstGeom>
          <a:ln>
            <a:solidFill>
              <a:srgbClr val="4A7DBA"/>
            </a:solidFill>
          </a:ln>
          <a:effectLst>
            <a:softEdge rad="88900"/>
          </a:effectLst>
        </p:spPr>
      </p:pic>
    </p:spTree>
    <p:extLst>
      <p:ext uri="{BB962C8B-B14F-4D97-AF65-F5344CB8AC3E}">
        <p14:creationId xmlns:p14="http://schemas.microsoft.com/office/powerpoint/2010/main" val="75713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Problema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analista ha entregado el siguiente diagrama de clases: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requiere almacenar: 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Puesto: código, nombre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Empleado: rut, nombre completo, genero, años de servicio, edad  y puesto</a:t>
            </a:r>
          </a:p>
          <a:p>
            <a:pPr marL="1079500" lvl="1" indent="-571500">
              <a:buFont typeface="Wingdings" panose="05000000000000000000" pitchFamily="2" charset="2"/>
              <a:buChar char="§"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Empresa: contiene colección de Empleados (ArrayList)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3075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analizamos el diagrama,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clase se debiera implementar primero?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2BCCB51-18A9-5B51-2BA2-BB899F8EF880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0" y="2911475"/>
            <a:ext cx="8045500" cy="5029200"/>
          </a:xfrm>
          <a:custGeom>
            <a:avLst/>
            <a:gdLst>
              <a:gd name="connsiteX0" fmla="*/ 0 w 8045500"/>
              <a:gd name="connsiteY0" fmla="*/ 0 h 5029200"/>
              <a:gd name="connsiteX1" fmla="*/ 494224 w 8045500"/>
              <a:gd name="connsiteY1" fmla="*/ 0 h 5029200"/>
              <a:gd name="connsiteX2" fmla="*/ 827537 w 8045500"/>
              <a:gd name="connsiteY2" fmla="*/ 0 h 5029200"/>
              <a:gd name="connsiteX3" fmla="*/ 1563126 w 8045500"/>
              <a:gd name="connsiteY3" fmla="*/ 0 h 5029200"/>
              <a:gd name="connsiteX4" fmla="*/ 2057349 w 8045500"/>
              <a:gd name="connsiteY4" fmla="*/ 0 h 5029200"/>
              <a:gd name="connsiteX5" fmla="*/ 2551573 w 8045500"/>
              <a:gd name="connsiteY5" fmla="*/ 0 h 5029200"/>
              <a:gd name="connsiteX6" fmla="*/ 3287161 w 8045500"/>
              <a:gd name="connsiteY6" fmla="*/ 0 h 5029200"/>
              <a:gd name="connsiteX7" fmla="*/ 3700930 w 8045500"/>
              <a:gd name="connsiteY7" fmla="*/ 0 h 5029200"/>
              <a:gd name="connsiteX8" fmla="*/ 4436519 w 8045500"/>
              <a:gd name="connsiteY8" fmla="*/ 0 h 5029200"/>
              <a:gd name="connsiteX9" fmla="*/ 5172107 w 8045500"/>
              <a:gd name="connsiteY9" fmla="*/ 0 h 5029200"/>
              <a:gd name="connsiteX10" fmla="*/ 5746786 w 8045500"/>
              <a:gd name="connsiteY10" fmla="*/ 0 h 5029200"/>
              <a:gd name="connsiteX11" fmla="*/ 6482374 w 8045500"/>
              <a:gd name="connsiteY11" fmla="*/ 0 h 5029200"/>
              <a:gd name="connsiteX12" fmla="*/ 6976598 w 8045500"/>
              <a:gd name="connsiteY12" fmla="*/ 0 h 5029200"/>
              <a:gd name="connsiteX13" fmla="*/ 7470821 w 8045500"/>
              <a:gd name="connsiteY13" fmla="*/ 0 h 5029200"/>
              <a:gd name="connsiteX14" fmla="*/ 8045500 w 8045500"/>
              <a:gd name="connsiteY14" fmla="*/ 0 h 5029200"/>
              <a:gd name="connsiteX15" fmla="*/ 8045500 w 8045500"/>
              <a:gd name="connsiteY15" fmla="*/ 508508 h 5029200"/>
              <a:gd name="connsiteX16" fmla="*/ 8045500 w 8045500"/>
              <a:gd name="connsiteY16" fmla="*/ 1067308 h 5029200"/>
              <a:gd name="connsiteX17" fmla="*/ 8045500 w 8045500"/>
              <a:gd name="connsiteY17" fmla="*/ 1676400 h 5029200"/>
              <a:gd name="connsiteX18" fmla="*/ 8045500 w 8045500"/>
              <a:gd name="connsiteY18" fmla="*/ 2285492 h 5029200"/>
              <a:gd name="connsiteX19" fmla="*/ 8045500 w 8045500"/>
              <a:gd name="connsiteY19" fmla="*/ 2894584 h 5029200"/>
              <a:gd name="connsiteX20" fmla="*/ 8045500 w 8045500"/>
              <a:gd name="connsiteY20" fmla="*/ 3302508 h 5029200"/>
              <a:gd name="connsiteX21" fmla="*/ 8045500 w 8045500"/>
              <a:gd name="connsiteY21" fmla="*/ 3760724 h 5029200"/>
              <a:gd name="connsiteX22" fmla="*/ 8045500 w 8045500"/>
              <a:gd name="connsiteY22" fmla="*/ 4369816 h 5029200"/>
              <a:gd name="connsiteX23" fmla="*/ 8045500 w 8045500"/>
              <a:gd name="connsiteY23" fmla="*/ 5029200 h 5029200"/>
              <a:gd name="connsiteX24" fmla="*/ 7631731 w 8045500"/>
              <a:gd name="connsiteY24" fmla="*/ 5029200 h 5029200"/>
              <a:gd name="connsiteX25" fmla="*/ 7298418 w 8045500"/>
              <a:gd name="connsiteY25" fmla="*/ 5029200 h 5029200"/>
              <a:gd name="connsiteX26" fmla="*/ 6965104 w 8045500"/>
              <a:gd name="connsiteY26" fmla="*/ 5029200 h 5029200"/>
              <a:gd name="connsiteX27" fmla="*/ 6390426 w 8045500"/>
              <a:gd name="connsiteY27" fmla="*/ 5029200 h 5029200"/>
              <a:gd name="connsiteX28" fmla="*/ 5976657 w 8045500"/>
              <a:gd name="connsiteY28" fmla="*/ 5029200 h 5029200"/>
              <a:gd name="connsiteX29" fmla="*/ 5321524 w 8045500"/>
              <a:gd name="connsiteY29" fmla="*/ 5029200 h 5029200"/>
              <a:gd name="connsiteX30" fmla="*/ 4907755 w 8045500"/>
              <a:gd name="connsiteY30" fmla="*/ 5029200 h 5029200"/>
              <a:gd name="connsiteX31" fmla="*/ 4252621 w 8045500"/>
              <a:gd name="connsiteY31" fmla="*/ 5029200 h 5029200"/>
              <a:gd name="connsiteX32" fmla="*/ 3919308 w 8045500"/>
              <a:gd name="connsiteY32" fmla="*/ 5029200 h 5029200"/>
              <a:gd name="connsiteX33" fmla="*/ 3264174 w 8045500"/>
              <a:gd name="connsiteY33" fmla="*/ 5029200 h 5029200"/>
              <a:gd name="connsiteX34" fmla="*/ 2850406 w 8045500"/>
              <a:gd name="connsiteY34" fmla="*/ 5029200 h 5029200"/>
              <a:gd name="connsiteX35" fmla="*/ 2517092 w 8045500"/>
              <a:gd name="connsiteY35" fmla="*/ 5029200 h 5029200"/>
              <a:gd name="connsiteX36" fmla="*/ 2103324 w 8045500"/>
              <a:gd name="connsiteY36" fmla="*/ 5029200 h 5029200"/>
              <a:gd name="connsiteX37" fmla="*/ 1448190 w 8045500"/>
              <a:gd name="connsiteY37" fmla="*/ 5029200 h 5029200"/>
              <a:gd name="connsiteX38" fmla="*/ 1034421 w 8045500"/>
              <a:gd name="connsiteY38" fmla="*/ 5029200 h 5029200"/>
              <a:gd name="connsiteX39" fmla="*/ 701108 w 8045500"/>
              <a:gd name="connsiteY39" fmla="*/ 5029200 h 5029200"/>
              <a:gd name="connsiteX40" fmla="*/ 0 w 8045500"/>
              <a:gd name="connsiteY40" fmla="*/ 5029200 h 5029200"/>
              <a:gd name="connsiteX41" fmla="*/ 0 w 8045500"/>
              <a:gd name="connsiteY41" fmla="*/ 4520692 h 5029200"/>
              <a:gd name="connsiteX42" fmla="*/ 0 w 8045500"/>
              <a:gd name="connsiteY42" fmla="*/ 4112768 h 5029200"/>
              <a:gd name="connsiteX43" fmla="*/ 0 w 8045500"/>
              <a:gd name="connsiteY43" fmla="*/ 3553968 h 5029200"/>
              <a:gd name="connsiteX44" fmla="*/ 0 w 8045500"/>
              <a:gd name="connsiteY44" fmla="*/ 3095752 h 5029200"/>
              <a:gd name="connsiteX45" fmla="*/ 0 w 8045500"/>
              <a:gd name="connsiteY45" fmla="*/ 2536952 h 5029200"/>
              <a:gd name="connsiteX46" fmla="*/ 0 w 8045500"/>
              <a:gd name="connsiteY46" fmla="*/ 1978152 h 5029200"/>
              <a:gd name="connsiteX47" fmla="*/ 0 w 8045500"/>
              <a:gd name="connsiteY47" fmla="*/ 1419352 h 5029200"/>
              <a:gd name="connsiteX48" fmla="*/ 0 w 8045500"/>
              <a:gd name="connsiteY48" fmla="*/ 860552 h 5029200"/>
              <a:gd name="connsiteX49" fmla="*/ 0 w 8045500"/>
              <a:gd name="connsiteY49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045500" h="5029200" extrusionOk="0">
                <a:moveTo>
                  <a:pt x="0" y="0"/>
                </a:moveTo>
                <a:cubicBezTo>
                  <a:pt x="170587" y="-7173"/>
                  <a:pt x="393989" y="21034"/>
                  <a:pt x="494224" y="0"/>
                </a:cubicBezTo>
                <a:cubicBezTo>
                  <a:pt x="594459" y="-21034"/>
                  <a:pt x="687675" y="2330"/>
                  <a:pt x="827537" y="0"/>
                </a:cubicBezTo>
                <a:cubicBezTo>
                  <a:pt x="967399" y="-2330"/>
                  <a:pt x="1290204" y="70068"/>
                  <a:pt x="1563126" y="0"/>
                </a:cubicBezTo>
                <a:cubicBezTo>
                  <a:pt x="1836048" y="-70068"/>
                  <a:pt x="1815163" y="14596"/>
                  <a:pt x="2057349" y="0"/>
                </a:cubicBezTo>
                <a:cubicBezTo>
                  <a:pt x="2299535" y="-14596"/>
                  <a:pt x="2410619" y="29753"/>
                  <a:pt x="2551573" y="0"/>
                </a:cubicBezTo>
                <a:cubicBezTo>
                  <a:pt x="2692527" y="-29753"/>
                  <a:pt x="2936423" y="62069"/>
                  <a:pt x="3287161" y="0"/>
                </a:cubicBezTo>
                <a:cubicBezTo>
                  <a:pt x="3637899" y="-62069"/>
                  <a:pt x="3602383" y="3155"/>
                  <a:pt x="3700930" y="0"/>
                </a:cubicBezTo>
                <a:cubicBezTo>
                  <a:pt x="3799477" y="-3155"/>
                  <a:pt x="4280592" y="28004"/>
                  <a:pt x="4436519" y="0"/>
                </a:cubicBezTo>
                <a:cubicBezTo>
                  <a:pt x="4592446" y="-28004"/>
                  <a:pt x="4891877" y="18700"/>
                  <a:pt x="5172107" y="0"/>
                </a:cubicBezTo>
                <a:cubicBezTo>
                  <a:pt x="5452337" y="-18700"/>
                  <a:pt x="5535813" y="12143"/>
                  <a:pt x="5746786" y="0"/>
                </a:cubicBezTo>
                <a:cubicBezTo>
                  <a:pt x="5957759" y="-12143"/>
                  <a:pt x="6238802" y="60406"/>
                  <a:pt x="6482374" y="0"/>
                </a:cubicBezTo>
                <a:cubicBezTo>
                  <a:pt x="6725946" y="-60406"/>
                  <a:pt x="6814757" y="28366"/>
                  <a:pt x="6976598" y="0"/>
                </a:cubicBezTo>
                <a:cubicBezTo>
                  <a:pt x="7138439" y="-28366"/>
                  <a:pt x="7349212" y="27643"/>
                  <a:pt x="7470821" y="0"/>
                </a:cubicBezTo>
                <a:cubicBezTo>
                  <a:pt x="7592430" y="-27643"/>
                  <a:pt x="7807399" y="1813"/>
                  <a:pt x="8045500" y="0"/>
                </a:cubicBezTo>
                <a:cubicBezTo>
                  <a:pt x="8051973" y="108109"/>
                  <a:pt x="8002447" y="335455"/>
                  <a:pt x="8045500" y="508508"/>
                </a:cubicBezTo>
                <a:cubicBezTo>
                  <a:pt x="8088553" y="681561"/>
                  <a:pt x="8001229" y="955335"/>
                  <a:pt x="8045500" y="1067308"/>
                </a:cubicBezTo>
                <a:cubicBezTo>
                  <a:pt x="8089771" y="1179281"/>
                  <a:pt x="8004137" y="1383819"/>
                  <a:pt x="8045500" y="1676400"/>
                </a:cubicBezTo>
                <a:cubicBezTo>
                  <a:pt x="8086863" y="1968981"/>
                  <a:pt x="8039066" y="1982596"/>
                  <a:pt x="8045500" y="2285492"/>
                </a:cubicBezTo>
                <a:cubicBezTo>
                  <a:pt x="8051934" y="2588388"/>
                  <a:pt x="7973434" y="2684952"/>
                  <a:pt x="8045500" y="2894584"/>
                </a:cubicBezTo>
                <a:cubicBezTo>
                  <a:pt x="8117566" y="3104216"/>
                  <a:pt x="8013153" y="3160736"/>
                  <a:pt x="8045500" y="3302508"/>
                </a:cubicBezTo>
                <a:cubicBezTo>
                  <a:pt x="8077847" y="3444280"/>
                  <a:pt x="7991002" y="3586780"/>
                  <a:pt x="8045500" y="3760724"/>
                </a:cubicBezTo>
                <a:cubicBezTo>
                  <a:pt x="8099998" y="3934668"/>
                  <a:pt x="8015266" y="4215473"/>
                  <a:pt x="8045500" y="4369816"/>
                </a:cubicBezTo>
                <a:cubicBezTo>
                  <a:pt x="8075734" y="4524159"/>
                  <a:pt x="8002876" y="4852836"/>
                  <a:pt x="8045500" y="5029200"/>
                </a:cubicBezTo>
                <a:cubicBezTo>
                  <a:pt x="7911794" y="5070397"/>
                  <a:pt x="7821705" y="5003442"/>
                  <a:pt x="7631731" y="5029200"/>
                </a:cubicBezTo>
                <a:cubicBezTo>
                  <a:pt x="7441757" y="5054958"/>
                  <a:pt x="7432232" y="4991469"/>
                  <a:pt x="7298418" y="5029200"/>
                </a:cubicBezTo>
                <a:cubicBezTo>
                  <a:pt x="7164604" y="5066931"/>
                  <a:pt x="7129421" y="5018248"/>
                  <a:pt x="6965104" y="5029200"/>
                </a:cubicBezTo>
                <a:cubicBezTo>
                  <a:pt x="6800787" y="5040152"/>
                  <a:pt x="6593630" y="4984210"/>
                  <a:pt x="6390426" y="5029200"/>
                </a:cubicBezTo>
                <a:cubicBezTo>
                  <a:pt x="6187222" y="5074190"/>
                  <a:pt x="6128068" y="5028820"/>
                  <a:pt x="5976657" y="5029200"/>
                </a:cubicBezTo>
                <a:cubicBezTo>
                  <a:pt x="5825246" y="5029580"/>
                  <a:pt x="5546561" y="5011511"/>
                  <a:pt x="5321524" y="5029200"/>
                </a:cubicBezTo>
                <a:cubicBezTo>
                  <a:pt x="5096487" y="5046889"/>
                  <a:pt x="5090779" y="5005423"/>
                  <a:pt x="4907755" y="5029200"/>
                </a:cubicBezTo>
                <a:cubicBezTo>
                  <a:pt x="4724731" y="5052977"/>
                  <a:pt x="4436163" y="4994793"/>
                  <a:pt x="4252621" y="5029200"/>
                </a:cubicBezTo>
                <a:cubicBezTo>
                  <a:pt x="4069079" y="5063607"/>
                  <a:pt x="4083209" y="5016324"/>
                  <a:pt x="3919308" y="5029200"/>
                </a:cubicBezTo>
                <a:cubicBezTo>
                  <a:pt x="3755407" y="5042076"/>
                  <a:pt x="3451241" y="4977282"/>
                  <a:pt x="3264174" y="5029200"/>
                </a:cubicBezTo>
                <a:cubicBezTo>
                  <a:pt x="3077107" y="5081118"/>
                  <a:pt x="2973151" y="5003879"/>
                  <a:pt x="2850406" y="5029200"/>
                </a:cubicBezTo>
                <a:cubicBezTo>
                  <a:pt x="2727661" y="5054521"/>
                  <a:pt x="2624562" y="5009063"/>
                  <a:pt x="2517092" y="5029200"/>
                </a:cubicBezTo>
                <a:cubicBezTo>
                  <a:pt x="2409622" y="5049337"/>
                  <a:pt x="2194344" y="5010894"/>
                  <a:pt x="2103324" y="5029200"/>
                </a:cubicBezTo>
                <a:cubicBezTo>
                  <a:pt x="2012304" y="5047506"/>
                  <a:pt x="1627695" y="5001363"/>
                  <a:pt x="1448190" y="5029200"/>
                </a:cubicBezTo>
                <a:cubicBezTo>
                  <a:pt x="1268685" y="5057037"/>
                  <a:pt x="1123968" y="5022384"/>
                  <a:pt x="1034421" y="5029200"/>
                </a:cubicBezTo>
                <a:cubicBezTo>
                  <a:pt x="944874" y="5036016"/>
                  <a:pt x="774218" y="5003187"/>
                  <a:pt x="701108" y="5029200"/>
                </a:cubicBezTo>
                <a:cubicBezTo>
                  <a:pt x="627998" y="5055213"/>
                  <a:pt x="301921" y="4978765"/>
                  <a:pt x="0" y="5029200"/>
                </a:cubicBezTo>
                <a:cubicBezTo>
                  <a:pt x="-55676" y="4876854"/>
                  <a:pt x="27719" y="4743190"/>
                  <a:pt x="0" y="4520692"/>
                </a:cubicBezTo>
                <a:cubicBezTo>
                  <a:pt x="-27719" y="4298194"/>
                  <a:pt x="38092" y="4233776"/>
                  <a:pt x="0" y="4112768"/>
                </a:cubicBezTo>
                <a:cubicBezTo>
                  <a:pt x="-38092" y="3991760"/>
                  <a:pt x="30431" y="3771014"/>
                  <a:pt x="0" y="3553968"/>
                </a:cubicBezTo>
                <a:cubicBezTo>
                  <a:pt x="-30431" y="3336922"/>
                  <a:pt x="48789" y="3222438"/>
                  <a:pt x="0" y="3095752"/>
                </a:cubicBezTo>
                <a:cubicBezTo>
                  <a:pt x="-48789" y="2969066"/>
                  <a:pt x="48540" y="2764876"/>
                  <a:pt x="0" y="2536952"/>
                </a:cubicBezTo>
                <a:cubicBezTo>
                  <a:pt x="-48540" y="2309028"/>
                  <a:pt x="31173" y="2208812"/>
                  <a:pt x="0" y="1978152"/>
                </a:cubicBezTo>
                <a:cubicBezTo>
                  <a:pt x="-31173" y="1747492"/>
                  <a:pt x="18731" y="1662583"/>
                  <a:pt x="0" y="1419352"/>
                </a:cubicBezTo>
                <a:cubicBezTo>
                  <a:pt x="-18731" y="1176121"/>
                  <a:pt x="33170" y="983452"/>
                  <a:pt x="0" y="860552"/>
                </a:cubicBezTo>
                <a:cubicBezTo>
                  <a:pt x="-33170" y="737652"/>
                  <a:pt x="36722" y="209196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1CC4CE1-68C6-96CA-F8B0-E95027D589CC}"/>
              </a:ext>
            </a:extLst>
          </p:cNvPr>
          <p:cNvSpPr txBox="1"/>
          <p:nvPr/>
        </p:nvSpPr>
        <p:spPr>
          <a:xfrm>
            <a:off x="932683" y="5896195"/>
            <a:ext cx="6833367" cy="749080"/>
          </a:xfrm>
          <a:custGeom>
            <a:avLst/>
            <a:gdLst>
              <a:gd name="connsiteX0" fmla="*/ 0 w 6833367"/>
              <a:gd name="connsiteY0" fmla="*/ 0 h 749080"/>
              <a:gd name="connsiteX1" fmla="*/ 501114 w 6833367"/>
              <a:gd name="connsiteY1" fmla="*/ 0 h 749080"/>
              <a:gd name="connsiteX2" fmla="*/ 865560 w 6833367"/>
              <a:gd name="connsiteY2" fmla="*/ 0 h 749080"/>
              <a:gd name="connsiteX3" fmla="*/ 1571674 w 6833367"/>
              <a:gd name="connsiteY3" fmla="*/ 0 h 749080"/>
              <a:gd name="connsiteX4" fmla="*/ 2072788 w 6833367"/>
              <a:gd name="connsiteY4" fmla="*/ 0 h 749080"/>
              <a:gd name="connsiteX5" fmla="*/ 2573902 w 6833367"/>
              <a:gd name="connsiteY5" fmla="*/ 0 h 749080"/>
              <a:gd name="connsiteX6" fmla="*/ 3280016 w 6833367"/>
              <a:gd name="connsiteY6" fmla="*/ 0 h 749080"/>
              <a:gd name="connsiteX7" fmla="*/ 3712796 w 6833367"/>
              <a:gd name="connsiteY7" fmla="*/ 0 h 749080"/>
              <a:gd name="connsiteX8" fmla="*/ 4418911 w 6833367"/>
              <a:gd name="connsiteY8" fmla="*/ 0 h 749080"/>
              <a:gd name="connsiteX9" fmla="*/ 5125025 w 6833367"/>
              <a:gd name="connsiteY9" fmla="*/ 0 h 749080"/>
              <a:gd name="connsiteX10" fmla="*/ 5694473 w 6833367"/>
              <a:gd name="connsiteY10" fmla="*/ 0 h 749080"/>
              <a:gd name="connsiteX11" fmla="*/ 6833367 w 6833367"/>
              <a:gd name="connsiteY11" fmla="*/ 0 h 749080"/>
              <a:gd name="connsiteX12" fmla="*/ 6833367 w 6833367"/>
              <a:gd name="connsiteY12" fmla="*/ 367049 h 749080"/>
              <a:gd name="connsiteX13" fmla="*/ 6833367 w 6833367"/>
              <a:gd name="connsiteY13" fmla="*/ 749080 h 749080"/>
              <a:gd name="connsiteX14" fmla="*/ 6263920 w 6833367"/>
              <a:gd name="connsiteY14" fmla="*/ 749080 h 749080"/>
              <a:gd name="connsiteX15" fmla="*/ 5831140 w 6833367"/>
              <a:gd name="connsiteY15" fmla="*/ 749080 h 749080"/>
              <a:gd name="connsiteX16" fmla="*/ 5261693 w 6833367"/>
              <a:gd name="connsiteY16" fmla="*/ 749080 h 749080"/>
              <a:gd name="connsiteX17" fmla="*/ 4555578 w 6833367"/>
              <a:gd name="connsiteY17" fmla="*/ 749080 h 749080"/>
              <a:gd name="connsiteX18" fmla="*/ 3986131 w 6833367"/>
              <a:gd name="connsiteY18" fmla="*/ 749080 h 749080"/>
              <a:gd name="connsiteX19" fmla="*/ 3621685 w 6833367"/>
              <a:gd name="connsiteY19" fmla="*/ 749080 h 749080"/>
              <a:gd name="connsiteX20" fmla="*/ 3188905 w 6833367"/>
              <a:gd name="connsiteY20" fmla="*/ 749080 h 749080"/>
              <a:gd name="connsiteX21" fmla="*/ 2482790 w 6833367"/>
              <a:gd name="connsiteY21" fmla="*/ 749080 h 749080"/>
              <a:gd name="connsiteX22" fmla="*/ 1913343 w 6833367"/>
              <a:gd name="connsiteY22" fmla="*/ 749080 h 749080"/>
              <a:gd name="connsiteX23" fmla="*/ 1480563 w 6833367"/>
              <a:gd name="connsiteY23" fmla="*/ 749080 h 749080"/>
              <a:gd name="connsiteX24" fmla="*/ 911116 w 6833367"/>
              <a:gd name="connsiteY24" fmla="*/ 749080 h 749080"/>
              <a:gd name="connsiteX25" fmla="*/ 546669 w 6833367"/>
              <a:gd name="connsiteY25" fmla="*/ 749080 h 749080"/>
              <a:gd name="connsiteX26" fmla="*/ 0 w 6833367"/>
              <a:gd name="connsiteY26" fmla="*/ 749080 h 749080"/>
              <a:gd name="connsiteX27" fmla="*/ 0 w 6833367"/>
              <a:gd name="connsiteY27" fmla="*/ 374540 h 749080"/>
              <a:gd name="connsiteX28" fmla="*/ 0 w 6833367"/>
              <a:gd name="connsiteY28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833367" h="749080" extrusionOk="0">
                <a:moveTo>
                  <a:pt x="0" y="0"/>
                </a:moveTo>
                <a:cubicBezTo>
                  <a:pt x="217043" y="-58539"/>
                  <a:pt x="388476" y="4933"/>
                  <a:pt x="501114" y="0"/>
                </a:cubicBezTo>
                <a:cubicBezTo>
                  <a:pt x="613752" y="-4933"/>
                  <a:pt x="770610" y="16379"/>
                  <a:pt x="865560" y="0"/>
                </a:cubicBezTo>
                <a:cubicBezTo>
                  <a:pt x="960510" y="-16379"/>
                  <a:pt x="1424697" y="20798"/>
                  <a:pt x="1571674" y="0"/>
                </a:cubicBezTo>
                <a:cubicBezTo>
                  <a:pt x="1718651" y="-20798"/>
                  <a:pt x="1954407" y="46152"/>
                  <a:pt x="2072788" y="0"/>
                </a:cubicBezTo>
                <a:cubicBezTo>
                  <a:pt x="2191169" y="-46152"/>
                  <a:pt x="2323516" y="5448"/>
                  <a:pt x="2573902" y="0"/>
                </a:cubicBezTo>
                <a:cubicBezTo>
                  <a:pt x="2824288" y="-5448"/>
                  <a:pt x="2994706" y="6547"/>
                  <a:pt x="3280016" y="0"/>
                </a:cubicBezTo>
                <a:cubicBezTo>
                  <a:pt x="3565326" y="-6547"/>
                  <a:pt x="3558367" y="35653"/>
                  <a:pt x="3712796" y="0"/>
                </a:cubicBezTo>
                <a:cubicBezTo>
                  <a:pt x="3867225" y="-35653"/>
                  <a:pt x="4082433" y="80093"/>
                  <a:pt x="4418911" y="0"/>
                </a:cubicBezTo>
                <a:cubicBezTo>
                  <a:pt x="4755390" y="-80093"/>
                  <a:pt x="4820921" y="45778"/>
                  <a:pt x="5125025" y="0"/>
                </a:cubicBezTo>
                <a:cubicBezTo>
                  <a:pt x="5429129" y="-45778"/>
                  <a:pt x="5410225" y="35472"/>
                  <a:pt x="5694473" y="0"/>
                </a:cubicBezTo>
                <a:cubicBezTo>
                  <a:pt x="5978721" y="-35472"/>
                  <a:pt x="6304347" y="82881"/>
                  <a:pt x="6833367" y="0"/>
                </a:cubicBezTo>
                <a:cubicBezTo>
                  <a:pt x="6851585" y="89367"/>
                  <a:pt x="6816207" y="193641"/>
                  <a:pt x="6833367" y="367049"/>
                </a:cubicBezTo>
                <a:cubicBezTo>
                  <a:pt x="6850527" y="540457"/>
                  <a:pt x="6799105" y="634994"/>
                  <a:pt x="6833367" y="749080"/>
                </a:cubicBezTo>
                <a:cubicBezTo>
                  <a:pt x="6667647" y="786449"/>
                  <a:pt x="6492820" y="707561"/>
                  <a:pt x="6263920" y="749080"/>
                </a:cubicBezTo>
                <a:cubicBezTo>
                  <a:pt x="6035020" y="790599"/>
                  <a:pt x="6027880" y="710362"/>
                  <a:pt x="5831140" y="749080"/>
                </a:cubicBezTo>
                <a:cubicBezTo>
                  <a:pt x="5634400" y="787798"/>
                  <a:pt x="5447070" y="711757"/>
                  <a:pt x="5261693" y="749080"/>
                </a:cubicBezTo>
                <a:cubicBezTo>
                  <a:pt x="5076316" y="786403"/>
                  <a:pt x="4735200" y="736405"/>
                  <a:pt x="4555578" y="749080"/>
                </a:cubicBezTo>
                <a:cubicBezTo>
                  <a:pt x="4375956" y="761755"/>
                  <a:pt x="4261513" y="731743"/>
                  <a:pt x="3986131" y="749080"/>
                </a:cubicBezTo>
                <a:cubicBezTo>
                  <a:pt x="3710749" y="766417"/>
                  <a:pt x="3705916" y="735814"/>
                  <a:pt x="3621685" y="749080"/>
                </a:cubicBezTo>
                <a:cubicBezTo>
                  <a:pt x="3537454" y="762346"/>
                  <a:pt x="3306886" y="733691"/>
                  <a:pt x="3188905" y="749080"/>
                </a:cubicBezTo>
                <a:cubicBezTo>
                  <a:pt x="3070924" y="764469"/>
                  <a:pt x="2806671" y="692671"/>
                  <a:pt x="2482790" y="749080"/>
                </a:cubicBezTo>
                <a:cubicBezTo>
                  <a:pt x="2158910" y="805489"/>
                  <a:pt x="2029962" y="682673"/>
                  <a:pt x="1913343" y="749080"/>
                </a:cubicBezTo>
                <a:cubicBezTo>
                  <a:pt x="1796724" y="815487"/>
                  <a:pt x="1627849" y="737121"/>
                  <a:pt x="1480563" y="749080"/>
                </a:cubicBezTo>
                <a:cubicBezTo>
                  <a:pt x="1333277" y="761039"/>
                  <a:pt x="1154878" y="731017"/>
                  <a:pt x="911116" y="749080"/>
                </a:cubicBezTo>
                <a:cubicBezTo>
                  <a:pt x="667354" y="767143"/>
                  <a:pt x="675032" y="737089"/>
                  <a:pt x="546669" y="749080"/>
                </a:cubicBezTo>
                <a:cubicBezTo>
                  <a:pt x="418306" y="761071"/>
                  <a:pt x="166411" y="701877"/>
                  <a:pt x="0" y="749080"/>
                </a:cubicBezTo>
                <a:cubicBezTo>
                  <a:pt x="-43230" y="605712"/>
                  <a:pt x="28103" y="450097"/>
                  <a:pt x="0" y="374540"/>
                </a:cubicBezTo>
                <a:cubicBezTo>
                  <a:pt x="-28103" y="298983"/>
                  <a:pt x="22255" y="177631"/>
                  <a:pt x="0" y="0"/>
                </a:cubicBezTo>
                <a:close/>
              </a:path>
            </a:pathLst>
          </a:custGeom>
          <a:noFill/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La empresa requiere empleados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626EFDD-9E8A-43AE-B337-8C6A1C2712CA}"/>
              </a:ext>
            </a:extLst>
          </p:cNvPr>
          <p:cNvSpPr txBox="1"/>
          <p:nvPr/>
        </p:nvSpPr>
        <p:spPr>
          <a:xfrm>
            <a:off x="2775617" y="8639396"/>
            <a:ext cx="7359700" cy="749080"/>
          </a:xfrm>
          <a:custGeom>
            <a:avLst/>
            <a:gdLst>
              <a:gd name="connsiteX0" fmla="*/ 0 w 7359700"/>
              <a:gd name="connsiteY0" fmla="*/ 0 h 749080"/>
              <a:gd name="connsiteX1" fmla="*/ 639728 w 7359700"/>
              <a:gd name="connsiteY1" fmla="*/ 0 h 749080"/>
              <a:gd name="connsiteX2" fmla="*/ 1132262 w 7359700"/>
              <a:gd name="connsiteY2" fmla="*/ 0 h 749080"/>
              <a:gd name="connsiteX3" fmla="*/ 1845586 w 7359700"/>
              <a:gd name="connsiteY3" fmla="*/ 0 h 749080"/>
              <a:gd name="connsiteX4" fmla="*/ 2190926 w 7359700"/>
              <a:gd name="connsiteY4" fmla="*/ 0 h 749080"/>
              <a:gd name="connsiteX5" fmla="*/ 2757057 w 7359700"/>
              <a:gd name="connsiteY5" fmla="*/ 0 h 749080"/>
              <a:gd name="connsiteX6" fmla="*/ 3470382 w 7359700"/>
              <a:gd name="connsiteY6" fmla="*/ 0 h 749080"/>
              <a:gd name="connsiteX7" fmla="*/ 3962915 w 7359700"/>
              <a:gd name="connsiteY7" fmla="*/ 0 h 749080"/>
              <a:gd name="connsiteX8" fmla="*/ 4529046 w 7359700"/>
              <a:gd name="connsiteY8" fmla="*/ 0 h 749080"/>
              <a:gd name="connsiteX9" fmla="*/ 5168774 w 7359700"/>
              <a:gd name="connsiteY9" fmla="*/ 0 h 749080"/>
              <a:gd name="connsiteX10" fmla="*/ 5661308 w 7359700"/>
              <a:gd name="connsiteY10" fmla="*/ 0 h 749080"/>
              <a:gd name="connsiteX11" fmla="*/ 6301035 w 7359700"/>
              <a:gd name="connsiteY11" fmla="*/ 0 h 749080"/>
              <a:gd name="connsiteX12" fmla="*/ 7359700 w 7359700"/>
              <a:gd name="connsiteY12" fmla="*/ 0 h 749080"/>
              <a:gd name="connsiteX13" fmla="*/ 7359700 w 7359700"/>
              <a:gd name="connsiteY13" fmla="*/ 382031 h 749080"/>
              <a:gd name="connsiteX14" fmla="*/ 7359700 w 7359700"/>
              <a:gd name="connsiteY14" fmla="*/ 749080 h 749080"/>
              <a:gd name="connsiteX15" fmla="*/ 6719972 w 7359700"/>
              <a:gd name="connsiteY15" fmla="*/ 749080 h 749080"/>
              <a:gd name="connsiteX16" fmla="*/ 6227438 w 7359700"/>
              <a:gd name="connsiteY16" fmla="*/ 749080 h 749080"/>
              <a:gd name="connsiteX17" fmla="*/ 5514114 w 7359700"/>
              <a:gd name="connsiteY17" fmla="*/ 749080 h 749080"/>
              <a:gd name="connsiteX18" fmla="*/ 5095177 w 7359700"/>
              <a:gd name="connsiteY18" fmla="*/ 749080 h 749080"/>
              <a:gd name="connsiteX19" fmla="*/ 4602643 w 7359700"/>
              <a:gd name="connsiteY19" fmla="*/ 749080 h 749080"/>
              <a:gd name="connsiteX20" fmla="*/ 4257303 w 7359700"/>
              <a:gd name="connsiteY20" fmla="*/ 749080 h 749080"/>
              <a:gd name="connsiteX21" fmla="*/ 3838367 w 7359700"/>
              <a:gd name="connsiteY21" fmla="*/ 749080 h 749080"/>
              <a:gd name="connsiteX22" fmla="*/ 3493027 w 7359700"/>
              <a:gd name="connsiteY22" fmla="*/ 749080 h 749080"/>
              <a:gd name="connsiteX23" fmla="*/ 2779702 w 7359700"/>
              <a:gd name="connsiteY23" fmla="*/ 749080 h 749080"/>
              <a:gd name="connsiteX24" fmla="*/ 2360765 w 7359700"/>
              <a:gd name="connsiteY24" fmla="*/ 749080 h 749080"/>
              <a:gd name="connsiteX25" fmla="*/ 1647441 w 7359700"/>
              <a:gd name="connsiteY25" fmla="*/ 749080 h 749080"/>
              <a:gd name="connsiteX26" fmla="*/ 934116 w 7359700"/>
              <a:gd name="connsiteY26" fmla="*/ 749080 h 749080"/>
              <a:gd name="connsiteX27" fmla="*/ 0 w 7359700"/>
              <a:gd name="connsiteY27" fmla="*/ 749080 h 749080"/>
              <a:gd name="connsiteX28" fmla="*/ 0 w 7359700"/>
              <a:gd name="connsiteY28" fmla="*/ 382031 h 749080"/>
              <a:gd name="connsiteX29" fmla="*/ 0 w 7359700"/>
              <a:gd name="connsiteY29" fmla="*/ 0 h 74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359700" h="749080" extrusionOk="0">
                <a:moveTo>
                  <a:pt x="0" y="0"/>
                </a:moveTo>
                <a:cubicBezTo>
                  <a:pt x="299453" y="-51281"/>
                  <a:pt x="356927" y="21987"/>
                  <a:pt x="639728" y="0"/>
                </a:cubicBezTo>
                <a:cubicBezTo>
                  <a:pt x="922529" y="-21987"/>
                  <a:pt x="1003676" y="40960"/>
                  <a:pt x="1132262" y="0"/>
                </a:cubicBezTo>
                <a:cubicBezTo>
                  <a:pt x="1260848" y="-40960"/>
                  <a:pt x="1574607" y="5151"/>
                  <a:pt x="1845586" y="0"/>
                </a:cubicBezTo>
                <a:cubicBezTo>
                  <a:pt x="2116565" y="-5151"/>
                  <a:pt x="2032912" y="41086"/>
                  <a:pt x="2190926" y="0"/>
                </a:cubicBezTo>
                <a:cubicBezTo>
                  <a:pt x="2348940" y="-41086"/>
                  <a:pt x="2490700" y="25717"/>
                  <a:pt x="2757057" y="0"/>
                </a:cubicBezTo>
                <a:cubicBezTo>
                  <a:pt x="3023414" y="-25717"/>
                  <a:pt x="3125436" y="55364"/>
                  <a:pt x="3470382" y="0"/>
                </a:cubicBezTo>
                <a:cubicBezTo>
                  <a:pt x="3815329" y="-55364"/>
                  <a:pt x="3816013" y="18090"/>
                  <a:pt x="3962915" y="0"/>
                </a:cubicBezTo>
                <a:cubicBezTo>
                  <a:pt x="4109817" y="-18090"/>
                  <a:pt x="4263746" y="46867"/>
                  <a:pt x="4529046" y="0"/>
                </a:cubicBezTo>
                <a:cubicBezTo>
                  <a:pt x="4794346" y="-46867"/>
                  <a:pt x="5013333" y="35593"/>
                  <a:pt x="5168774" y="0"/>
                </a:cubicBezTo>
                <a:cubicBezTo>
                  <a:pt x="5324215" y="-35593"/>
                  <a:pt x="5493565" y="34817"/>
                  <a:pt x="5661308" y="0"/>
                </a:cubicBezTo>
                <a:cubicBezTo>
                  <a:pt x="5829051" y="-34817"/>
                  <a:pt x="6158224" y="53667"/>
                  <a:pt x="6301035" y="0"/>
                </a:cubicBezTo>
                <a:cubicBezTo>
                  <a:pt x="6443846" y="-53667"/>
                  <a:pt x="6849603" y="99416"/>
                  <a:pt x="7359700" y="0"/>
                </a:cubicBezTo>
                <a:cubicBezTo>
                  <a:pt x="7392609" y="175289"/>
                  <a:pt x="7357748" y="250698"/>
                  <a:pt x="7359700" y="382031"/>
                </a:cubicBezTo>
                <a:cubicBezTo>
                  <a:pt x="7361652" y="513364"/>
                  <a:pt x="7344568" y="642807"/>
                  <a:pt x="7359700" y="749080"/>
                </a:cubicBezTo>
                <a:cubicBezTo>
                  <a:pt x="7120418" y="789921"/>
                  <a:pt x="7029314" y="694850"/>
                  <a:pt x="6719972" y="749080"/>
                </a:cubicBezTo>
                <a:cubicBezTo>
                  <a:pt x="6410630" y="803310"/>
                  <a:pt x="6403583" y="691441"/>
                  <a:pt x="6227438" y="749080"/>
                </a:cubicBezTo>
                <a:cubicBezTo>
                  <a:pt x="6051293" y="806719"/>
                  <a:pt x="5776327" y="707992"/>
                  <a:pt x="5514114" y="749080"/>
                </a:cubicBezTo>
                <a:cubicBezTo>
                  <a:pt x="5251901" y="790168"/>
                  <a:pt x="5219021" y="700882"/>
                  <a:pt x="5095177" y="749080"/>
                </a:cubicBezTo>
                <a:cubicBezTo>
                  <a:pt x="4971333" y="797278"/>
                  <a:pt x="4777051" y="725291"/>
                  <a:pt x="4602643" y="749080"/>
                </a:cubicBezTo>
                <a:cubicBezTo>
                  <a:pt x="4428235" y="772869"/>
                  <a:pt x="4361796" y="736888"/>
                  <a:pt x="4257303" y="749080"/>
                </a:cubicBezTo>
                <a:cubicBezTo>
                  <a:pt x="4152810" y="761272"/>
                  <a:pt x="3991882" y="720239"/>
                  <a:pt x="3838367" y="749080"/>
                </a:cubicBezTo>
                <a:cubicBezTo>
                  <a:pt x="3684852" y="777921"/>
                  <a:pt x="3639178" y="732849"/>
                  <a:pt x="3493027" y="749080"/>
                </a:cubicBezTo>
                <a:cubicBezTo>
                  <a:pt x="3346876" y="765311"/>
                  <a:pt x="2937722" y="702917"/>
                  <a:pt x="2779702" y="749080"/>
                </a:cubicBezTo>
                <a:cubicBezTo>
                  <a:pt x="2621682" y="795243"/>
                  <a:pt x="2446530" y="745147"/>
                  <a:pt x="2360765" y="749080"/>
                </a:cubicBezTo>
                <a:cubicBezTo>
                  <a:pt x="2275000" y="753013"/>
                  <a:pt x="1790526" y="665943"/>
                  <a:pt x="1647441" y="749080"/>
                </a:cubicBezTo>
                <a:cubicBezTo>
                  <a:pt x="1504356" y="832217"/>
                  <a:pt x="1089394" y="695328"/>
                  <a:pt x="934116" y="749080"/>
                </a:cubicBezTo>
                <a:cubicBezTo>
                  <a:pt x="778838" y="802832"/>
                  <a:pt x="279251" y="662210"/>
                  <a:pt x="0" y="749080"/>
                </a:cubicBezTo>
                <a:cubicBezTo>
                  <a:pt x="-4393" y="604024"/>
                  <a:pt x="37786" y="561720"/>
                  <a:pt x="0" y="382031"/>
                </a:cubicBezTo>
                <a:cubicBezTo>
                  <a:pt x="-37786" y="202342"/>
                  <a:pt x="12552" y="181767"/>
                  <a:pt x="0" y="0"/>
                </a:cubicBezTo>
                <a:close/>
              </a:path>
            </a:pathLst>
          </a:custGeom>
          <a:noFill/>
          <a:ln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136388792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l"/>
            <a:r>
              <a:rPr lang="es-ES_tradn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ranklin Gothic"/>
              </a:rPr>
              <a:t>Los empleados necesitan un cargo</a:t>
            </a:r>
          </a:p>
        </p:txBody>
      </p:sp>
    </p:spTree>
    <p:extLst>
      <p:ext uri="{BB962C8B-B14F-4D97-AF65-F5344CB8AC3E}">
        <p14:creationId xmlns:p14="http://schemas.microsoft.com/office/powerpoint/2010/main" val="1097307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¡El puesto!</a:t>
            </a:r>
          </a:p>
          <a:p>
            <a:pPr marL="50800" indent="0" algn="just">
              <a:buNone/>
            </a:pP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 que no necesita de otras clases, luego continuamos con el empleado y finalmente la empresa.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Test, es la clase que contiene el main y se programará después de todas las clases.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	</a:t>
            </a:r>
            <a:r>
              <a:rPr lang="es-ES" sz="4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¡Comencemos!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5D7B45-9F2C-4D2A-C32D-CB12A3AF2064}"/>
              </a:ext>
            </a:extLst>
          </p:cNvPr>
          <p:cNvPicPr/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050" y="5426075"/>
            <a:ext cx="5603963" cy="4532699"/>
          </a:xfrm>
          <a:custGeom>
            <a:avLst/>
            <a:gdLst>
              <a:gd name="connsiteX0" fmla="*/ 0 w 5603963"/>
              <a:gd name="connsiteY0" fmla="*/ 0 h 4532699"/>
              <a:gd name="connsiteX1" fmla="*/ 504357 w 5603963"/>
              <a:gd name="connsiteY1" fmla="*/ 0 h 4532699"/>
              <a:gd name="connsiteX2" fmla="*/ 896634 w 5603963"/>
              <a:gd name="connsiteY2" fmla="*/ 0 h 4532699"/>
              <a:gd name="connsiteX3" fmla="*/ 1569110 w 5603963"/>
              <a:gd name="connsiteY3" fmla="*/ 0 h 4532699"/>
              <a:gd name="connsiteX4" fmla="*/ 2073466 w 5603963"/>
              <a:gd name="connsiteY4" fmla="*/ 0 h 4532699"/>
              <a:gd name="connsiteX5" fmla="*/ 2577823 w 5603963"/>
              <a:gd name="connsiteY5" fmla="*/ 0 h 4532699"/>
              <a:gd name="connsiteX6" fmla="*/ 3250299 w 5603963"/>
              <a:gd name="connsiteY6" fmla="*/ 0 h 4532699"/>
              <a:gd name="connsiteX7" fmla="*/ 3698616 w 5603963"/>
              <a:gd name="connsiteY7" fmla="*/ 0 h 4532699"/>
              <a:gd name="connsiteX8" fmla="*/ 4371091 w 5603963"/>
              <a:gd name="connsiteY8" fmla="*/ 0 h 4532699"/>
              <a:gd name="connsiteX9" fmla="*/ 5043567 w 5603963"/>
              <a:gd name="connsiteY9" fmla="*/ 0 h 4532699"/>
              <a:gd name="connsiteX10" fmla="*/ 5603963 w 5603963"/>
              <a:gd name="connsiteY10" fmla="*/ 0 h 4532699"/>
              <a:gd name="connsiteX11" fmla="*/ 5603963 w 5603963"/>
              <a:gd name="connsiteY11" fmla="*/ 657241 h 4532699"/>
              <a:gd name="connsiteX12" fmla="*/ 5603963 w 5603963"/>
              <a:gd name="connsiteY12" fmla="*/ 1269156 h 4532699"/>
              <a:gd name="connsiteX13" fmla="*/ 5603963 w 5603963"/>
              <a:gd name="connsiteY13" fmla="*/ 1699762 h 4532699"/>
              <a:gd name="connsiteX14" fmla="*/ 5603963 w 5603963"/>
              <a:gd name="connsiteY14" fmla="*/ 2266350 h 4532699"/>
              <a:gd name="connsiteX15" fmla="*/ 5603963 w 5603963"/>
              <a:gd name="connsiteY15" fmla="*/ 2832937 h 4532699"/>
              <a:gd name="connsiteX16" fmla="*/ 5603963 w 5603963"/>
              <a:gd name="connsiteY16" fmla="*/ 3399524 h 4532699"/>
              <a:gd name="connsiteX17" fmla="*/ 5603963 w 5603963"/>
              <a:gd name="connsiteY17" fmla="*/ 4011439 h 4532699"/>
              <a:gd name="connsiteX18" fmla="*/ 5603963 w 5603963"/>
              <a:gd name="connsiteY18" fmla="*/ 4532699 h 4532699"/>
              <a:gd name="connsiteX19" fmla="*/ 4987527 w 5603963"/>
              <a:gd name="connsiteY19" fmla="*/ 4532699 h 4532699"/>
              <a:gd name="connsiteX20" fmla="*/ 4539210 w 5603963"/>
              <a:gd name="connsiteY20" fmla="*/ 4532699 h 4532699"/>
              <a:gd name="connsiteX21" fmla="*/ 3866734 w 5603963"/>
              <a:gd name="connsiteY21" fmla="*/ 4532699 h 4532699"/>
              <a:gd name="connsiteX22" fmla="*/ 3306338 w 5603963"/>
              <a:gd name="connsiteY22" fmla="*/ 4532699 h 4532699"/>
              <a:gd name="connsiteX23" fmla="*/ 2858021 w 5603963"/>
              <a:gd name="connsiteY23" fmla="*/ 4532699 h 4532699"/>
              <a:gd name="connsiteX24" fmla="*/ 2297625 w 5603963"/>
              <a:gd name="connsiteY24" fmla="*/ 4532699 h 4532699"/>
              <a:gd name="connsiteX25" fmla="*/ 1905347 w 5603963"/>
              <a:gd name="connsiteY25" fmla="*/ 4532699 h 4532699"/>
              <a:gd name="connsiteX26" fmla="*/ 1513070 w 5603963"/>
              <a:gd name="connsiteY26" fmla="*/ 4532699 h 4532699"/>
              <a:gd name="connsiteX27" fmla="*/ 952674 w 5603963"/>
              <a:gd name="connsiteY27" fmla="*/ 4532699 h 4532699"/>
              <a:gd name="connsiteX28" fmla="*/ 504357 w 5603963"/>
              <a:gd name="connsiteY28" fmla="*/ 4532699 h 4532699"/>
              <a:gd name="connsiteX29" fmla="*/ 0 w 5603963"/>
              <a:gd name="connsiteY29" fmla="*/ 4532699 h 4532699"/>
              <a:gd name="connsiteX30" fmla="*/ 0 w 5603963"/>
              <a:gd name="connsiteY30" fmla="*/ 4056766 h 4532699"/>
              <a:gd name="connsiteX31" fmla="*/ 0 w 5603963"/>
              <a:gd name="connsiteY31" fmla="*/ 3626159 h 4532699"/>
              <a:gd name="connsiteX32" fmla="*/ 0 w 5603963"/>
              <a:gd name="connsiteY32" fmla="*/ 3014245 h 4532699"/>
              <a:gd name="connsiteX33" fmla="*/ 0 w 5603963"/>
              <a:gd name="connsiteY33" fmla="*/ 2538311 h 4532699"/>
              <a:gd name="connsiteX34" fmla="*/ 0 w 5603963"/>
              <a:gd name="connsiteY34" fmla="*/ 1926397 h 4532699"/>
              <a:gd name="connsiteX35" fmla="*/ 0 w 5603963"/>
              <a:gd name="connsiteY35" fmla="*/ 1269156 h 4532699"/>
              <a:gd name="connsiteX36" fmla="*/ 0 w 5603963"/>
              <a:gd name="connsiteY36" fmla="*/ 747895 h 4532699"/>
              <a:gd name="connsiteX37" fmla="*/ 0 w 5603963"/>
              <a:gd name="connsiteY37" fmla="*/ 0 h 453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603963" h="4532699" extrusionOk="0">
                <a:moveTo>
                  <a:pt x="0" y="0"/>
                </a:moveTo>
                <a:cubicBezTo>
                  <a:pt x="162924" y="-6408"/>
                  <a:pt x="358061" y="55608"/>
                  <a:pt x="504357" y="0"/>
                </a:cubicBezTo>
                <a:cubicBezTo>
                  <a:pt x="650653" y="-55608"/>
                  <a:pt x="791887" y="45651"/>
                  <a:pt x="896634" y="0"/>
                </a:cubicBezTo>
                <a:cubicBezTo>
                  <a:pt x="1001381" y="-45651"/>
                  <a:pt x="1318061" y="32583"/>
                  <a:pt x="1569110" y="0"/>
                </a:cubicBezTo>
                <a:cubicBezTo>
                  <a:pt x="1820159" y="-32583"/>
                  <a:pt x="1895883" y="37814"/>
                  <a:pt x="2073466" y="0"/>
                </a:cubicBezTo>
                <a:cubicBezTo>
                  <a:pt x="2251049" y="-37814"/>
                  <a:pt x="2373490" y="42875"/>
                  <a:pt x="2577823" y="0"/>
                </a:cubicBezTo>
                <a:cubicBezTo>
                  <a:pt x="2782156" y="-42875"/>
                  <a:pt x="2936647" y="25072"/>
                  <a:pt x="3250299" y="0"/>
                </a:cubicBezTo>
                <a:cubicBezTo>
                  <a:pt x="3563951" y="-25072"/>
                  <a:pt x="3510901" y="48163"/>
                  <a:pt x="3698616" y="0"/>
                </a:cubicBezTo>
                <a:cubicBezTo>
                  <a:pt x="3886331" y="-48163"/>
                  <a:pt x="4115991" y="76914"/>
                  <a:pt x="4371091" y="0"/>
                </a:cubicBezTo>
                <a:cubicBezTo>
                  <a:pt x="4626191" y="-76914"/>
                  <a:pt x="4883298" y="46195"/>
                  <a:pt x="5043567" y="0"/>
                </a:cubicBezTo>
                <a:cubicBezTo>
                  <a:pt x="5203836" y="-46195"/>
                  <a:pt x="5325847" y="15324"/>
                  <a:pt x="5603963" y="0"/>
                </a:cubicBezTo>
                <a:cubicBezTo>
                  <a:pt x="5607335" y="317019"/>
                  <a:pt x="5594219" y="466745"/>
                  <a:pt x="5603963" y="657241"/>
                </a:cubicBezTo>
                <a:cubicBezTo>
                  <a:pt x="5613707" y="847737"/>
                  <a:pt x="5566744" y="979102"/>
                  <a:pt x="5603963" y="1269156"/>
                </a:cubicBezTo>
                <a:cubicBezTo>
                  <a:pt x="5641182" y="1559210"/>
                  <a:pt x="5557883" y="1535386"/>
                  <a:pt x="5603963" y="1699762"/>
                </a:cubicBezTo>
                <a:cubicBezTo>
                  <a:pt x="5650043" y="1864138"/>
                  <a:pt x="5550832" y="2032817"/>
                  <a:pt x="5603963" y="2266350"/>
                </a:cubicBezTo>
                <a:cubicBezTo>
                  <a:pt x="5657094" y="2499883"/>
                  <a:pt x="5592045" y="2711854"/>
                  <a:pt x="5603963" y="2832937"/>
                </a:cubicBezTo>
                <a:cubicBezTo>
                  <a:pt x="5615881" y="2954020"/>
                  <a:pt x="5576255" y="3153662"/>
                  <a:pt x="5603963" y="3399524"/>
                </a:cubicBezTo>
                <a:cubicBezTo>
                  <a:pt x="5631671" y="3645386"/>
                  <a:pt x="5560506" y="3838901"/>
                  <a:pt x="5603963" y="4011439"/>
                </a:cubicBezTo>
                <a:cubicBezTo>
                  <a:pt x="5647420" y="4183977"/>
                  <a:pt x="5599876" y="4378730"/>
                  <a:pt x="5603963" y="4532699"/>
                </a:cubicBezTo>
                <a:cubicBezTo>
                  <a:pt x="5417521" y="4555646"/>
                  <a:pt x="5199613" y="4480532"/>
                  <a:pt x="4987527" y="4532699"/>
                </a:cubicBezTo>
                <a:cubicBezTo>
                  <a:pt x="4775441" y="4584866"/>
                  <a:pt x="4748450" y="4486699"/>
                  <a:pt x="4539210" y="4532699"/>
                </a:cubicBezTo>
                <a:cubicBezTo>
                  <a:pt x="4329970" y="4578699"/>
                  <a:pt x="4131019" y="4530542"/>
                  <a:pt x="3866734" y="4532699"/>
                </a:cubicBezTo>
                <a:cubicBezTo>
                  <a:pt x="3602449" y="4534856"/>
                  <a:pt x="3543504" y="4468145"/>
                  <a:pt x="3306338" y="4532699"/>
                </a:cubicBezTo>
                <a:cubicBezTo>
                  <a:pt x="3069172" y="4597253"/>
                  <a:pt x="2970244" y="4504576"/>
                  <a:pt x="2858021" y="4532699"/>
                </a:cubicBezTo>
                <a:cubicBezTo>
                  <a:pt x="2745798" y="4560822"/>
                  <a:pt x="2544368" y="4515367"/>
                  <a:pt x="2297625" y="4532699"/>
                </a:cubicBezTo>
                <a:cubicBezTo>
                  <a:pt x="2050882" y="4550031"/>
                  <a:pt x="1988450" y="4495455"/>
                  <a:pt x="1905347" y="4532699"/>
                </a:cubicBezTo>
                <a:cubicBezTo>
                  <a:pt x="1822244" y="4569943"/>
                  <a:pt x="1626045" y="4526464"/>
                  <a:pt x="1513070" y="4532699"/>
                </a:cubicBezTo>
                <a:cubicBezTo>
                  <a:pt x="1400095" y="4538934"/>
                  <a:pt x="1156938" y="4522130"/>
                  <a:pt x="952674" y="4532699"/>
                </a:cubicBezTo>
                <a:cubicBezTo>
                  <a:pt x="748410" y="4543268"/>
                  <a:pt x="605886" y="4494332"/>
                  <a:pt x="504357" y="4532699"/>
                </a:cubicBezTo>
                <a:cubicBezTo>
                  <a:pt x="402828" y="4571066"/>
                  <a:pt x="171252" y="4484728"/>
                  <a:pt x="0" y="4532699"/>
                </a:cubicBezTo>
                <a:cubicBezTo>
                  <a:pt x="-40080" y="4433462"/>
                  <a:pt x="51577" y="4263214"/>
                  <a:pt x="0" y="4056766"/>
                </a:cubicBezTo>
                <a:cubicBezTo>
                  <a:pt x="-51577" y="3850318"/>
                  <a:pt x="44329" y="3723265"/>
                  <a:pt x="0" y="3626159"/>
                </a:cubicBezTo>
                <a:cubicBezTo>
                  <a:pt x="-44329" y="3529053"/>
                  <a:pt x="6957" y="3305144"/>
                  <a:pt x="0" y="3014245"/>
                </a:cubicBezTo>
                <a:cubicBezTo>
                  <a:pt x="-6957" y="2723346"/>
                  <a:pt x="45683" y="2713581"/>
                  <a:pt x="0" y="2538311"/>
                </a:cubicBezTo>
                <a:cubicBezTo>
                  <a:pt x="-45683" y="2363041"/>
                  <a:pt x="12597" y="2058945"/>
                  <a:pt x="0" y="1926397"/>
                </a:cubicBezTo>
                <a:cubicBezTo>
                  <a:pt x="-12597" y="1793849"/>
                  <a:pt x="69480" y="1551482"/>
                  <a:pt x="0" y="1269156"/>
                </a:cubicBezTo>
                <a:cubicBezTo>
                  <a:pt x="-69480" y="986830"/>
                  <a:pt x="23514" y="952162"/>
                  <a:pt x="0" y="747895"/>
                </a:cubicBezTo>
                <a:cubicBezTo>
                  <a:pt x="-23514" y="543628"/>
                  <a:pt x="19595" y="234609"/>
                  <a:pt x="0" y="0"/>
                </a:cubicBezTo>
                <a:close/>
              </a:path>
            </a:pathLst>
          </a:custGeom>
          <a:noFill/>
          <a:ln w="15875" cmpd="sng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7390996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Puesto</a:t>
            </a: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F11F22-A2A8-594F-EF34-B4C165226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0" y="2225675"/>
            <a:ext cx="8666432" cy="8693771"/>
          </a:xfrm>
          <a:custGeom>
            <a:avLst/>
            <a:gdLst>
              <a:gd name="connsiteX0" fmla="*/ 0 w 8666432"/>
              <a:gd name="connsiteY0" fmla="*/ 0 h 8693771"/>
              <a:gd name="connsiteX1" fmla="*/ 317769 w 8666432"/>
              <a:gd name="connsiteY1" fmla="*/ 0 h 8693771"/>
              <a:gd name="connsiteX2" fmla="*/ 982196 w 8666432"/>
              <a:gd name="connsiteY2" fmla="*/ 0 h 8693771"/>
              <a:gd name="connsiteX3" fmla="*/ 1299965 w 8666432"/>
              <a:gd name="connsiteY3" fmla="*/ 0 h 8693771"/>
              <a:gd name="connsiteX4" fmla="*/ 1877727 w 8666432"/>
              <a:gd name="connsiteY4" fmla="*/ 0 h 8693771"/>
              <a:gd name="connsiteX5" fmla="*/ 2628818 w 8666432"/>
              <a:gd name="connsiteY5" fmla="*/ 0 h 8693771"/>
              <a:gd name="connsiteX6" fmla="*/ 3379908 w 8666432"/>
              <a:gd name="connsiteY6" fmla="*/ 0 h 8693771"/>
              <a:gd name="connsiteX7" fmla="*/ 4044335 w 8666432"/>
              <a:gd name="connsiteY7" fmla="*/ 0 h 8693771"/>
              <a:gd name="connsiteX8" fmla="*/ 4535433 w 8666432"/>
              <a:gd name="connsiteY8" fmla="*/ 0 h 8693771"/>
              <a:gd name="connsiteX9" fmla="*/ 4853202 w 8666432"/>
              <a:gd name="connsiteY9" fmla="*/ 0 h 8693771"/>
              <a:gd name="connsiteX10" fmla="*/ 5344300 w 8666432"/>
              <a:gd name="connsiteY10" fmla="*/ 0 h 8693771"/>
              <a:gd name="connsiteX11" fmla="*/ 6008726 w 8666432"/>
              <a:gd name="connsiteY11" fmla="*/ 0 h 8693771"/>
              <a:gd name="connsiteX12" fmla="*/ 6759817 w 8666432"/>
              <a:gd name="connsiteY12" fmla="*/ 0 h 8693771"/>
              <a:gd name="connsiteX13" fmla="*/ 7077586 w 8666432"/>
              <a:gd name="connsiteY13" fmla="*/ 0 h 8693771"/>
              <a:gd name="connsiteX14" fmla="*/ 7395355 w 8666432"/>
              <a:gd name="connsiteY14" fmla="*/ 0 h 8693771"/>
              <a:gd name="connsiteX15" fmla="*/ 8146446 w 8666432"/>
              <a:gd name="connsiteY15" fmla="*/ 0 h 8693771"/>
              <a:gd name="connsiteX16" fmla="*/ 8666432 w 8666432"/>
              <a:gd name="connsiteY16" fmla="*/ 0 h 8693771"/>
              <a:gd name="connsiteX17" fmla="*/ 8666432 w 8666432"/>
              <a:gd name="connsiteY17" fmla="*/ 579585 h 8693771"/>
              <a:gd name="connsiteX18" fmla="*/ 8666432 w 8666432"/>
              <a:gd name="connsiteY18" fmla="*/ 1333045 h 8693771"/>
              <a:gd name="connsiteX19" fmla="*/ 8666432 w 8666432"/>
              <a:gd name="connsiteY19" fmla="*/ 1651816 h 8693771"/>
              <a:gd name="connsiteX20" fmla="*/ 8666432 w 8666432"/>
              <a:gd name="connsiteY20" fmla="*/ 2405277 h 8693771"/>
              <a:gd name="connsiteX21" fmla="*/ 8666432 w 8666432"/>
              <a:gd name="connsiteY21" fmla="*/ 3158737 h 8693771"/>
              <a:gd name="connsiteX22" fmla="*/ 8666432 w 8666432"/>
              <a:gd name="connsiteY22" fmla="*/ 3477508 h 8693771"/>
              <a:gd name="connsiteX23" fmla="*/ 8666432 w 8666432"/>
              <a:gd name="connsiteY23" fmla="*/ 4057093 h 8693771"/>
              <a:gd name="connsiteX24" fmla="*/ 8666432 w 8666432"/>
              <a:gd name="connsiteY24" fmla="*/ 4549740 h 8693771"/>
              <a:gd name="connsiteX25" fmla="*/ 8666432 w 8666432"/>
              <a:gd name="connsiteY25" fmla="*/ 5042387 h 8693771"/>
              <a:gd name="connsiteX26" fmla="*/ 8666432 w 8666432"/>
              <a:gd name="connsiteY26" fmla="*/ 5535034 h 8693771"/>
              <a:gd name="connsiteX27" fmla="*/ 8666432 w 8666432"/>
              <a:gd name="connsiteY27" fmla="*/ 5853806 h 8693771"/>
              <a:gd name="connsiteX28" fmla="*/ 8666432 w 8666432"/>
              <a:gd name="connsiteY28" fmla="*/ 6607266 h 8693771"/>
              <a:gd name="connsiteX29" fmla="*/ 8666432 w 8666432"/>
              <a:gd name="connsiteY29" fmla="*/ 7360726 h 8693771"/>
              <a:gd name="connsiteX30" fmla="*/ 8666432 w 8666432"/>
              <a:gd name="connsiteY30" fmla="*/ 7679498 h 8693771"/>
              <a:gd name="connsiteX31" fmla="*/ 8666432 w 8666432"/>
              <a:gd name="connsiteY31" fmla="*/ 8085207 h 8693771"/>
              <a:gd name="connsiteX32" fmla="*/ 8666432 w 8666432"/>
              <a:gd name="connsiteY32" fmla="*/ 8693771 h 8693771"/>
              <a:gd name="connsiteX33" fmla="*/ 8002006 w 8666432"/>
              <a:gd name="connsiteY33" fmla="*/ 8693771 h 8693771"/>
              <a:gd name="connsiteX34" fmla="*/ 7510908 w 8666432"/>
              <a:gd name="connsiteY34" fmla="*/ 8693771 h 8693771"/>
              <a:gd name="connsiteX35" fmla="*/ 6933146 w 8666432"/>
              <a:gd name="connsiteY35" fmla="*/ 8693771 h 8693771"/>
              <a:gd name="connsiteX36" fmla="*/ 6355383 w 8666432"/>
              <a:gd name="connsiteY36" fmla="*/ 8693771 h 8693771"/>
              <a:gd name="connsiteX37" fmla="*/ 5690957 w 8666432"/>
              <a:gd name="connsiteY37" fmla="*/ 8693771 h 8693771"/>
              <a:gd name="connsiteX38" fmla="*/ 5286524 w 8666432"/>
              <a:gd name="connsiteY38" fmla="*/ 8693771 h 8693771"/>
              <a:gd name="connsiteX39" fmla="*/ 4882090 w 8666432"/>
              <a:gd name="connsiteY39" fmla="*/ 8693771 h 8693771"/>
              <a:gd name="connsiteX40" fmla="*/ 4130999 w 8666432"/>
              <a:gd name="connsiteY40" fmla="*/ 8693771 h 8693771"/>
              <a:gd name="connsiteX41" fmla="*/ 3379908 w 8666432"/>
              <a:gd name="connsiteY41" fmla="*/ 8693771 h 8693771"/>
              <a:gd name="connsiteX42" fmla="*/ 2802146 w 8666432"/>
              <a:gd name="connsiteY42" fmla="*/ 8693771 h 8693771"/>
              <a:gd name="connsiteX43" fmla="*/ 2484377 w 8666432"/>
              <a:gd name="connsiteY43" fmla="*/ 8693771 h 8693771"/>
              <a:gd name="connsiteX44" fmla="*/ 2166608 w 8666432"/>
              <a:gd name="connsiteY44" fmla="*/ 8693771 h 8693771"/>
              <a:gd name="connsiteX45" fmla="*/ 1415517 w 8666432"/>
              <a:gd name="connsiteY45" fmla="*/ 8693771 h 8693771"/>
              <a:gd name="connsiteX46" fmla="*/ 924419 w 8666432"/>
              <a:gd name="connsiteY46" fmla="*/ 8693771 h 8693771"/>
              <a:gd name="connsiteX47" fmla="*/ 0 w 8666432"/>
              <a:gd name="connsiteY47" fmla="*/ 8693771 h 8693771"/>
              <a:gd name="connsiteX48" fmla="*/ 0 w 8666432"/>
              <a:gd name="connsiteY48" fmla="*/ 8114186 h 8693771"/>
              <a:gd name="connsiteX49" fmla="*/ 0 w 8666432"/>
              <a:gd name="connsiteY49" fmla="*/ 7795415 h 8693771"/>
              <a:gd name="connsiteX50" fmla="*/ 0 w 8666432"/>
              <a:gd name="connsiteY50" fmla="*/ 7476643 h 8693771"/>
              <a:gd name="connsiteX51" fmla="*/ 0 w 8666432"/>
              <a:gd name="connsiteY51" fmla="*/ 7157871 h 8693771"/>
              <a:gd name="connsiteX52" fmla="*/ 0 w 8666432"/>
              <a:gd name="connsiteY52" fmla="*/ 6839100 h 8693771"/>
              <a:gd name="connsiteX53" fmla="*/ 0 w 8666432"/>
              <a:gd name="connsiteY53" fmla="*/ 6520328 h 8693771"/>
              <a:gd name="connsiteX54" fmla="*/ 0 w 8666432"/>
              <a:gd name="connsiteY54" fmla="*/ 6027681 h 8693771"/>
              <a:gd name="connsiteX55" fmla="*/ 0 w 8666432"/>
              <a:gd name="connsiteY55" fmla="*/ 5708910 h 8693771"/>
              <a:gd name="connsiteX56" fmla="*/ 0 w 8666432"/>
              <a:gd name="connsiteY56" fmla="*/ 4955449 h 8693771"/>
              <a:gd name="connsiteX57" fmla="*/ 0 w 8666432"/>
              <a:gd name="connsiteY57" fmla="*/ 4636678 h 8693771"/>
              <a:gd name="connsiteX58" fmla="*/ 0 w 8666432"/>
              <a:gd name="connsiteY58" fmla="*/ 4057093 h 8693771"/>
              <a:gd name="connsiteX59" fmla="*/ 0 w 8666432"/>
              <a:gd name="connsiteY59" fmla="*/ 3303633 h 8693771"/>
              <a:gd name="connsiteX60" fmla="*/ 0 w 8666432"/>
              <a:gd name="connsiteY60" fmla="*/ 2550173 h 8693771"/>
              <a:gd name="connsiteX61" fmla="*/ 0 w 8666432"/>
              <a:gd name="connsiteY61" fmla="*/ 1883650 h 8693771"/>
              <a:gd name="connsiteX62" fmla="*/ 0 w 8666432"/>
              <a:gd name="connsiteY62" fmla="*/ 1391003 h 8693771"/>
              <a:gd name="connsiteX63" fmla="*/ 0 w 8666432"/>
              <a:gd name="connsiteY63" fmla="*/ 985294 h 8693771"/>
              <a:gd name="connsiteX64" fmla="*/ 0 w 8666432"/>
              <a:gd name="connsiteY64" fmla="*/ 0 h 8693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666432" h="8693771" fill="none" extrusionOk="0">
                <a:moveTo>
                  <a:pt x="0" y="0"/>
                </a:moveTo>
                <a:cubicBezTo>
                  <a:pt x="109558" y="-25849"/>
                  <a:pt x="207579" y="20590"/>
                  <a:pt x="317769" y="0"/>
                </a:cubicBezTo>
                <a:cubicBezTo>
                  <a:pt x="427959" y="-20590"/>
                  <a:pt x="695616" y="52792"/>
                  <a:pt x="982196" y="0"/>
                </a:cubicBezTo>
                <a:cubicBezTo>
                  <a:pt x="1268776" y="-52792"/>
                  <a:pt x="1154086" y="10309"/>
                  <a:pt x="1299965" y="0"/>
                </a:cubicBezTo>
                <a:cubicBezTo>
                  <a:pt x="1445844" y="-10309"/>
                  <a:pt x="1750332" y="22731"/>
                  <a:pt x="1877727" y="0"/>
                </a:cubicBezTo>
                <a:cubicBezTo>
                  <a:pt x="2005122" y="-22731"/>
                  <a:pt x="2285376" y="40190"/>
                  <a:pt x="2628818" y="0"/>
                </a:cubicBezTo>
                <a:cubicBezTo>
                  <a:pt x="2972260" y="-40190"/>
                  <a:pt x="3047665" y="25903"/>
                  <a:pt x="3379908" y="0"/>
                </a:cubicBezTo>
                <a:cubicBezTo>
                  <a:pt x="3712151" y="-25903"/>
                  <a:pt x="3783983" y="47608"/>
                  <a:pt x="4044335" y="0"/>
                </a:cubicBezTo>
                <a:cubicBezTo>
                  <a:pt x="4304687" y="-47608"/>
                  <a:pt x="4387880" y="45331"/>
                  <a:pt x="4535433" y="0"/>
                </a:cubicBezTo>
                <a:cubicBezTo>
                  <a:pt x="4682986" y="-45331"/>
                  <a:pt x="4705729" y="28426"/>
                  <a:pt x="4853202" y="0"/>
                </a:cubicBezTo>
                <a:cubicBezTo>
                  <a:pt x="5000675" y="-28426"/>
                  <a:pt x="5147176" y="53278"/>
                  <a:pt x="5344300" y="0"/>
                </a:cubicBezTo>
                <a:cubicBezTo>
                  <a:pt x="5541424" y="-53278"/>
                  <a:pt x="5842730" y="48546"/>
                  <a:pt x="6008726" y="0"/>
                </a:cubicBezTo>
                <a:cubicBezTo>
                  <a:pt x="6174722" y="-48546"/>
                  <a:pt x="6532673" y="29868"/>
                  <a:pt x="6759817" y="0"/>
                </a:cubicBezTo>
                <a:cubicBezTo>
                  <a:pt x="6986961" y="-29868"/>
                  <a:pt x="6989944" y="33134"/>
                  <a:pt x="7077586" y="0"/>
                </a:cubicBezTo>
                <a:cubicBezTo>
                  <a:pt x="7165228" y="-33134"/>
                  <a:pt x="7282063" y="10391"/>
                  <a:pt x="7395355" y="0"/>
                </a:cubicBezTo>
                <a:cubicBezTo>
                  <a:pt x="7508647" y="-10391"/>
                  <a:pt x="7882352" y="30193"/>
                  <a:pt x="8146446" y="0"/>
                </a:cubicBezTo>
                <a:cubicBezTo>
                  <a:pt x="8410540" y="-30193"/>
                  <a:pt x="8531118" y="40451"/>
                  <a:pt x="8666432" y="0"/>
                </a:cubicBezTo>
                <a:cubicBezTo>
                  <a:pt x="8695607" y="227292"/>
                  <a:pt x="8607499" y="362832"/>
                  <a:pt x="8666432" y="579585"/>
                </a:cubicBezTo>
                <a:cubicBezTo>
                  <a:pt x="8725365" y="796339"/>
                  <a:pt x="8605629" y="1076313"/>
                  <a:pt x="8666432" y="1333045"/>
                </a:cubicBezTo>
                <a:cubicBezTo>
                  <a:pt x="8727235" y="1589777"/>
                  <a:pt x="8638463" y="1500330"/>
                  <a:pt x="8666432" y="1651816"/>
                </a:cubicBezTo>
                <a:cubicBezTo>
                  <a:pt x="8694401" y="1803302"/>
                  <a:pt x="8628579" y="2160906"/>
                  <a:pt x="8666432" y="2405277"/>
                </a:cubicBezTo>
                <a:cubicBezTo>
                  <a:pt x="8704285" y="2649648"/>
                  <a:pt x="8604399" y="2989186"/>
                  <a:pt x="8666432" y="3158737"/>
                </a:cubicBezTo>
                <a:cubicBezTo>
                  <a:pt x="8728465" y="3328288"/>
                  <a:pt x="8632645" y="3383691"/>
                  <a:pt x="8666432" y="3477508"/>
                </a:cubicBezTo>
                <a:cubicBezTo>
                  <a:pt x="8700219" y="3571325"/>
                  <a:pt x="8631551" y="3846141"/>
                  <a:pt x="8666432" y="4057093"/>
                </a:cubicBezTo>
                <a:cubicBezTo>
                  <a:pt x="8701313" y="4268045"/>
                  <a:pt x="8618738" y="4335881"/>
                  <a:pt x="8666432" y="4549740"/>
                </a:cubicBezTo>
                <a:cubicBezTo>
                  <a:pt x="8714126" y="4763599"/>
                  <a:pt x="8631477" y="4872478"/>
                  <a:pt x="8666432" y="5042387"/>
                </a:cubicBezTo>
                <a:cubicBezTo>
                  <a:pt x="8701387" y="5212296"/>
                  <a:pt x="8619874" y="5344843"/>
                  <a:pt x="8666432" y="5535034"/>
                </a:cubicBezTo>
                <a:cubicBezTo>
                  <a:pt x="8712990" y="5725225"/>
                  <a:pt x="8647766" y="5739056"/>
                  <a:pt x="8666432" y="5853806"/>
                </a:cubicBezTo>
                <a:cubicBezTo>
                  <a:pt x="8685098" y="5968556"/>
                  <a:pt x="8657101" y="6310812"/>
                  <a:pt x="8666432" y="6607266"/>
                </a:cubicBezTo>
                <a:cubicBezTo>
                  <a:pt x="8675763" y="6903720"/>
                  <a:pt x="8656369" y="7083067"/>
                  <a:pt x="8666432" y="7360726"/>
                </a:cubicBezTo>
                <a:cubicBezTo>
                  <a:pt x="8676495" y="7638385"/>
                  <a:pt x="8650682" y="7578893"/>
                  <a:pt x="8666432" y="7679498"/>
                </a:cubicBezTo>
                <a:cubicBezTo>
                  <a:pt x="8682182" y="7780103"/>
                  <a:pt x="8636631" y="7954093"/>
                  <a:pt x="8666432" y="8085207"/>
                </a:cubicBezTo>
                <a:cubicBezTo>
                  <a:pt x="8696233" y="8216321"/>
                  <a:pt x="8661905" y="8435993"/>
                  <a:pt x="8666432" y="8693771"/>
                </a:cubicBezTo>
                <a:cubicBezTo>
                  <a:pt x="8486509" y="8720466"/>
                  <a:pt x="8184897" y="8651330"/>
                  <a:pt x="8002006" y="8693771"/>
                </a:cubicBezTo>
                <a:cubicBezTo>
                  <a:pt x="7819115" y="8736212"/>
                  <a:pt x="7631898" y="8650433"/>
                  <a:pt x="7510908" y="8693771"/>
                </a:cubicBezTo>
                <a:cubicBezTo>
                  <a:pt x="7389918" y="8737109"/>
                  <a:pt x="7111141" y="8635303"/>
                  <a:pt x="6933146" y="8693771"/>
                </a:cubicBezTo>
                <a:cubicBezTo>
                  <a:pt x="6755151" y="8752239"/>
                  <a:pt x="6593354" y="8667780"/>
                  <a:pt x="6355383" y="8693771"/>
                </a:cubicBezTo>
                <a:cubicBezTo>
                  <a:pt x="6117412" y="8719762"/>
                  <a:pt x="5878978" y="8663780"/>
                  <a:pt x="5690957" y="8693771"/>
                </a:cubicBezTo>
                <a:cubicBezTo>
                  <a:pt x="5502936" y="8723762"/>
                  <a:pt x="5440318" y="8653148"/>
                  <a:pt x="5286524" y="8693771"/>
                </a:cubicBezTo>
                <a:cubicBezTo>
                  <a:pt x="5132730" y="8734394"/>
                  <a:pt x="5016764" y="8689753"/>
                  <a:pt x="4882090" y="8693771"/>
                </a:cubicBezTo>
                <a:cubicBezTo>
                  <a:pt x="4747416" y="8697789"/>
                  <a:pt x="4336912" y="8676257"/>
                  <a:pt x="4130999" y="8693771"/>
                </a:cubicBezTo>
                <a:cubicBezTo>
                  <a:pt x="3925086" y="8711285"/>
                  <a:pt x="3715179" y="8665771"/>
                  <a:pt x="3379908" y="8693771"/>
                </a:cubicBezTo>
                <a:cubicBezTo>
                  <a:pt x="3044637" y="8721771"/>
                  <a:pt x="3020159" y="8627209"/>
                  <a:pt x="2802146" y="8693771"/>
                </a:cubicBezTo>
                <a:cubicBezTo>
                  <a:pt x="2584133" y="8760333"/>
                  <a:pt x="2593071" y="8659315"/>
                  <a:pt x="2484377" y="8693771"/>
                </a:cubicBezTo>
                <a:cubicBezTo>
                  <a:pt x="2375683" y="8728227"/>
                  <a:pt x="2269346" y="8658279"/>
                  <a:pt x="2166608" y="8693771"/>
                </a:cubicBezTo>
                <a:cubicBezTo>
                  <a:pt x="2063870" y="8729263"/>
                  <a:pt x="1778081" y="8678573"/>
                  <a:pt x="1415517" y="8693771"/>
                </a:cubicBezTo>
                <a:cubicBezTo>
                  <a:pt x="1052953" y="8708969"/>
                  <a:pt x="1118026" y="8662608"/>
                  <a:pt x="924419" y="8693771"/>
                </a:cubicBezTo>
                <a:cubicBezTo>
                  <a:pt x="730812" y="8724934"/>
                  <a:pt x="427502" y="8599781"/>
                  <a:pt x="0" y="8693771"/>
                </a:cubicBezTo>
                <a:cubicBezTo>
                  <a:pt x="-60881" y="8561888"/>
                  <a:pt x="55804" y="8347789"/>
                  <a:pt x="0" y="8114186"/>
                </a:cubicBezTo>
                <a:cubicBezTo>
                  <a:pt x="-55804" y="7880583"/>
                  <a:pt x="17376" y="7859713"/>
                  <a:pt x="0" y="7795415"/>
                </a:cubicBezTo>
                <a:cubicBezTo>
                  <a:pt x="-17376" y="7731117"/>
                  <a:pt x="3433" y="7558481"/>
                  <a:pt x="0" y="7476643"/>
                </a:cubicBezTo>
                <a:cubicBezTo>
                  <a:pt x="-3433" y="7394805"/>
                  <a:pt x="26853" y="7262405"/>
                  <a:pt x="0" y="7157871"/>
                </a:cubicBezTo>
                <a:cubicBezTo>
                  <a:pt x="-26853" y="7053337"/>
                  <a:pt x="15481" y="6978092"/>
                  <a:pt x="0" y="6839100"/>
                </a:cubicBezTo>
                <a:cubicBezTo>
                  <a:pt x="-15481" y="6700108"/>
                  <a:pt x="30718" y="6678578"/>
                  <a:pt x="0" y="6520328"/>
                </a:cubicBezTo>
                <a:cubicBezTo>
                  <a:pt x="-30718" y="6362078"/>
                  <a:pt x="13826" y="6192023"/>
                  <a:pt x="0" y="6027681"/>
                </a:cubicBezTo>
                <a:cubicBezTo>
                  <a:pt x="-13826" y="5863339"/>
                  <a:pt x="23192" y="5825000"/>
                  <a:pt x="0" y="5708910"/>
                </a:cubicBezTo>
                <a:cubicBezTo>
                  <a:pt x="-23192" y="5592820"/>
                  <a:pt x="16635" y="5198868"/>
                  <a:pt x="0" y="4955449"/>
                </a:cubicBezTo>
                <a:cubicBezTo>
                  <a:pt x="-16635" y="4712030"/>
                  <a:pt x="29540" y="4794178"/>
                  <a:pt x="0" y="4636678"/>
                </a:cubicBezTo>
                <a:cubicBezTo>
                  <a:pt x="-29540" y="4479178"/>
                  <a:pt x="28131" y="4317436"/>
                  <a:pt x="0" y="4057093"/>
                </a:cubicBezTo>
                <a:cubicBezTo>
                  <a:pt x="-28131" y="3796750"/>
                  <a:pt x="77845" y="3513889"/>
                  <a:pt x="0" y="3303633"/>
                </a:cubicBezTo>
                <a:cubicBezTo>
                  <a:pt x="-77845" y="3093377"/>
                  <a:pt x="71816" y="2713073"/>
                  <a:pt x="0" y="2550173"/>
                </a:cubicBezTo>
                <a:cubicBezTo>
                  <a:pt x="-71816" y="2387273"/>
                  <a:pt x="1804" y="2129136"/>
                  <a:pt x="0" y="1883650"/>
                </a:cubicBezTo>
                <a:cubicBezTo>
                  <a:pt x="-1804" y="1638164"/>
                  <a:pt x="13707" y="1521099"/>
                  <a:pt x="0" y="1391003"/>
                </a:cubicBezTo>
                <a:cubicBezTo>
                  <a:pt x="-13707" y="1260907"/>
                  <a:pt x="3011" y="1093150"/>
                  <a:pt x="0" y="985294"/>
                </a:cubicBezTo>
                <a:cubicBezTo>
                  <a:pt x="-3011" y="877438"/>
                  <a:pt x="11499" y="232798"/>
                  <a:pt x="0" y="0"/>
                </a:cubicBezTo>
                <a:close/>
              </a:path>
              <a:path w="8666432" h="8693771" stroke="0" extrusionOk="0">
                <a:moveTo>
                  <a:pt x="0" y="0"/>
                </a:moveTo>
                <a:cubicBezTo>
                  <a:pt x="105707" y="-23330"/>
                  <a:pt x="314447" y="34572"/>
                  <a:pt x="491098" y="0"/>
                </a:cubicBezTo>
                <a:cubicBezTo>
                  <a:pt x="667749" y="-34572"/>
                  <a:pt x="656366" y="3990"/>
                  <a:pt x="808867" y="0"/>
                </a:cubicBezTo>
                <a:cubicBezTo>
                  <a:pt x="961368" y="-3990"/>
                  <a:pt x="1244671" y="89188"/>
                  <a:pt x="1559958" y="0"/>
                </a:cubicBezTo>
                <a:cubicBezTo>
                  <a:pt x="1875245" y="-89188"/>
                  <a:pt x="1901090" y="23164"/>
                  <a:pt x="2051056" y="0"/>
                </a:cubicBezTo>
                <a:cubicBezTo>
                  <a:pt x="2201022" y="-23164"/>
                  <a:pt x="2381871" y="2211"/>
                  <a:pt x="2542153" y="0"/>
                </a:cubicBezTo>
                <a:cubicBezTo>
                  <a:pt x="2702435" y="-2211"/>
                  <a:pt x="3009075" y="12778"/>
                  <a:pt x="3293244" y="0"/>
                </a:cubicBezTo>
                <a:cubicBezTo>
                  <a:pt x="3577413" y="-12778"/>
                  <a:pt x="3541764" y="1546"/>
                  <a:pt x="3697678" y="0"/>
                </a:cubicBezTo>
                <a:cubicBezTo>
                  <a:pt x="3853592" y="-1546"/>
                  <a:pt x="4273208" y="54211"/>
                  <a:pt x="4448768" y="0"/>
                </a:cubicBezTo>
                <a:cubicBezTo>
                  <a:pt x="4624328" y="-54211"/>
                  <a:pt x="4903243" y="62390"/>
                  <a:pt x="5199859" y="0"/>
                </a:cubicBezTo>
                <a:cubicBezTo>
                  <a:pt x="5496475" y="-62390"/>
                  <a:pt x="5637694" y="28741"/>
                  <a:pt x="5777621" y="0"/>
                </a:cubicBezTo>
                <a:cubicBezTo>
                  <a:pt x="5917548" y="-28741"/>
                  <a:pt x="6229006" y="56428"/>
                  <a:pt x="6528712" y="0"/>
                </a:cubicBezTo>
                <a:cubicBezTo>
                  <a:pt x="6828418" y="-56428"/>
                  <a:pt x="6841038" y="57601"/>
                  <a:pt x="7019810" y="0"/>
                </a:cubicBezTo>
                <a:cubicBezTo>
                  <a:pt x="7198582" y="-57601"/>
                  <a:pt x="7384266" y="40733"/>
                  <a:pt x="7510908" y="0"/>
                </a:cubicBezTo>
                <a:cubicBezTo>
                  <a:pt x="7637550" y="-40733"/>
                  <a:pt x="7923981" y="36998"/>
                  <a:pt x="8175334" y="0"/>
                </a:cubicBezTo>
                <a:cubicBezTo>
                  <a:pt x="8426687" y="-36998"/>
                  <a:pt x="8564082" y="25095"/>
                  <a:pt x="8666432" y="0"/>
                </a:cubicBezTo>
                <a:cubicBezTo>
                  <a:pt x="8747802" y="287274"/>
                  <a:pt x="8629145" y="563349"/>
                  <a:pt x="8666432" y="753460"/>
                </a:cubicBezTo>
                <a:cubicBezTo>
                  <a:pt x="8703719" y="943571"/>
                  <a:pt x="8643623" y="1161590"/>
                  <a:pt x="8666432" y="1419983"/>
                </a:cubicBezTo>
                <a:cubicBezTo>
                  <a:pt x="8689241" y="1678376"/>
                  <a:pt x="8643221" y="1930332"/>
                  <a:pt x="8666432" y="2086505"/>
                </a:cubicBezTo>
                <a:cubicBezTo>
                  <a:pt x="8689643" y="2242678"/>
                  <a:pt x="8608139" y="2566798"/>
                  <a:pt x="8666432" y="2753027"/>
                </a:cubicBezTo>
                <a:cubicBezTo>
                  <a:pt x="8724725" y="2939256"/>
                  <a:pt x="8637557" y="2989092"/>
                  <a:pt x="8666432" y="3071799"/>
                </a:cubicBezTo>
                <a:cubicBezTo>
                  <a:pt x="8695307" y="3154506"/>
                  <a:pt x="8639088" y="3369274"/>
                  <a:pt x="8666432" y="3477508"/>
                </a:cubicBezTo>
                <a:cubicBezTo>
                  <a:pt x="8693776" y="3585742"/>
                  <a:pt x="8619882" y="3972667"/>
                  <a:pt x="8666432" y="4144031"/>
                </a:cubicBezTo>
                <a:cubicBezTo>
                  <a:pt x="8712982" y="4315395"/>
                  <a:pt x="8643028" y="4403366"/>
                  <a:pt x="8666432" y="4636678"/>
                </a:cubicBezTo>
                <a:cubicBezTo>
                  <a:pt x="8689836" y="4869990"/>
                  <a:pt x="8640103" y="4914742"/>
                  <a:pt x="8666432" y="5042387"/>
                </a:cubicBezTo>
                <a:cubicBezTo>
                  <a:pt x="8692761" y="5170032"/>
                  <a:pt x="8645090" y="5559598"/>
                  <a:pt x="8666432" y="5708910"/>
                </a:cubicBezTo>
                <a:cubicBezTo>
                  <a:pt x="8687774" y="5858222"/>
                  <a:pt x="8661447" y="6059532"/>
                  <a:pt x="8666432" y="6288494"/>
                </a:cubicBezTo>
                <a:cubicBezTo>
                  <a:pt x="8671417" y="6517456"/>
                  <a:pt x="8647915" y="6721221"/>
                  <a:pt x="8666432" y="6868079"/>
                </a:cubicBezTo>
                <a:cubicBezTo>
                  <a:pt x="8684949" y="7014938"/>
                  <a:pt x="8617613" y="7297241"/>
                  <a:pt x="8666432" y="7621539"/>
                </a:cubicBezTo>
                <a:cubicBezTo>
                  <a:pt x="8715251" y="7945837"/>
                  <a:pt x="8634380" y="8366590"/>
                  <a:pt x="8666432" y="8693771"/>
                </a:cubicBezTo>
                <a:cubicBezTo>
                  <a:pt x="8515123" y="8729908"/>
                  <a:pt x="8415984" y="8682359"/>
                  <a:pt x="8348663" y="8693771"/>
                </a:cubicBezTo>
                <a:cubicBezTo>
                  <a:pt x="8281342" y="8705183"/>
                  <a:pt x="7822380" y="8648830"/>
                  <a:pt x="7684236" y="8693771"/>
                </a:cubicBezTo>
                <a:cubicBezTo>
                  <a:pt x="7546092" y="8738712"/>
                  <a:pt x="7508482" y="8686073"/>
                  <a:pt x="7366467" y="8693771"/>
                </a:cubicBezTo>
                <a:cubicBezTo>
                  <a:pt x="7224452" y="8701469"/>
                  <a:pt x="6879015" y="8615730"/>
                  <a:pt x="6702041" y="8693771"/>
                </a:cubicBezTo>
                <a:cubicBezTo>
                  <a:pt x="6525067" y="8771812"/>
                  <a:pt x="6449864" y="8693103"/>
                  <a:pt x="6297607" y="8693771"/>
                </a:cubicBezTo>
                <a:cubicBezTo>
                  <a:pt x="6145350" y="8694439"/>
                  <a:pt x="6071387" y="8671496"/>
                  <a:pt x="5979838" y="8693771"/>
                </a:cubicBezTo>
                <a:cubicBezTo>
                  <a:pt x="5888289" y="8716046"/>
                  <a:pt x="5684015" y="8657455"/>
                  <a:pt x="5575405" y="8693771"/>
                </a:cubicBezTo>
                <a:cubicBezTo>
                  <a:pt x="5466795" y="8730087"/>
                  <a:pt x="5058990" y="8624034"/>
                  <a:pt x="4910978" y="8693771"/>
                </a:cubicBezTo>
                <a:cubicBezTo>
                  <a:pt x="4762966" y="8763508"/>
                  <a:pt x="4707474" y="8663528"/>
                  <a:pt x="4506545" y="8693771"/>
                </a:cubicBezTo>
                <a:cubicBezTo>
                  <a:pt x="4305616" y="8724014"/>
                  <a:pt x="4293455" y="8680662"/>
                  <a:pt x="4188775" y="8693771"/>
                </a:cubicBezTo>
                <a:cubicBezTo>
                  <a:pt x="4084095" y="8706880"/>
                  <a:pt x="3922609" y="8649872"/>
                  <a:pt x="3784342" y="8693771"/>
                </a:cubicBezTo>
                <a:cubicBezTo>
                  <a:pt x="3646075" y="8737670"/>
                  <a:pt x="3431080" y="8687467"/>
                  <a:pt x="3293244" y="8693771"/>
                </a:cubicBezTo>
                <a:cubicBezTo>
                  <a:pt x="3155408" y="8700075"/>
                  <a:pt x="2862202" y="8643984"/>
                  <a:pt x="2715482" y="8693771"/>
                </a:cubicBezTo>
                <a:cubicBezTo>
                  <a:pt x="2568762" y="8743558"/>
                  <a:pt x="2417067" y="8690312"/>
                  <a:pt x="2311049" y="8693771"/>
                </a:cubicBezTo>
                <a:cubicBezTo>
                  <a:pt x="2205031" y="8697230"/>
                  <a:pt x="1868505" y="8617986"/>
                  <a:pt x="1559958" y="8693771"/>
                </a:cubicBezTo>
                <a:cubicBezTo>
                  <a:pt x="1251411" y="8769556"/>
                  <a:pt x="1100368" y="8642159"/>
                  <a:pt x="982196" y="8693771"/>
                </a:cubicBezTo>
                <a:cubicBezTo>
                  <a:pt x="864024" y="8745383"/>
                  <a:pt x="253423" y="8641931"/>
                  <a:pt x="0" y="8693771"/>
                </a:cubicBezTo>
                <a:cubicBezTo>
                  <a:pt x="-58158" y="8443586"/>
                  <a:pt x="14063" y="8343062"/>
                  <a:pt x="0" y="8027249"/>
                </a:cubicBezTo>
                <a:cubicBezTo>
                  <a:pt x="-14063" y="7711436"/>
                  <a:pt x="67745" y="7658884"/>
                  <a:pt x="0" y="7447664"/>
                </a:cubicBezTo>
                <a:cubicBezTo>
                  <a:pt x="-67745" y="7236445"/>
                  <a:pt x="46590" y="7115985"/>
                  <a:pt x="0" y="6955017"/>
                </a:cubicBezTo>
                <a:cubicBezTo>
                  <a:pt x="-46590" y="6794049"/>
                  <a:pt x="53658" y="6562727"/>
                  <a:pt x="0" y="6288494"/>
                </a:cubicBezTo>
                <a:cubicBezTo>
                  <a:pt x="-53658" y="6014261"/>
                  <a:pt x="11076" y="5876100"/>
                  <a:pt x="0" y="5708910"/>
                </a:cubicBezTo>
                <a:cubicBezTo>
                  <a:pt x="-11076" y="5541720"/>
                  <a:pt x="31843" y="5265215"/>
                  <a:pt x="0" y="4955449"/>
                </a:cubicBezTo>
                <a:cubicBezTo>
                  <a:pt x="-31843" y="4645683"/>
                  <a:pt x="784" y="4504091"/>
                  <a:pt x="0" y="4201989"/>
                </a:cubicBezTo>
                <a:cubicBezTo>
                  <a:pt x="-784" y="3899887"/>
                  <a:pt x="46416" y="3795270"/>
                  <a:pt x="0" y="3535467"/>
                </a:cubicBezTo>
                <a:cubicBezTo>
                  <a:pt x="-46416" y="3275664"/>
                  <a:pt x="12902" y="3007622"/>
                  <a:pt x="0" y="2868944"/>
                </a:cubicBezTo>
                <a:cubicBezTo>
                  <a:pt x="-12902" y="2730266"/>
                  <a:pt x="60743" y="2480887"/>
                  <a:pt x="0" y="2202422"/>
                </a:cubicBezTo>
                <a:cubicBezTo>
                  <a:pt x="-60743" y="1923957"/>
                  <a:pt x="27629" y="1893007"/>
                  <a:pt x="0" y="1796713"/>
                </a:cubicBezTo>
                <a:cubicBezTo>
                  <a:pt x="-27629" y="1700419"/>
                  <a:pt x="31972" y="1300989"/>
                  <a:pt x="0" y="1043253"/>
                </a:cubicBezTo>
                <a:cubicBezTo>
                  <a:pt x="-31972" y="785517"/>
                  <a:pt x="4355" y="304102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111446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64A5030-A4D4-EB15-8953-2933E1F3A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050" y="2153523"/>
            <a:ext cx="11276913" cy="8208581"/>
          </a:xfrm>
          <a:custGeom>
            <a:avLst/>
            <a:gdLst>
              <a:gd name="connsiteX0" fmla="*/ 0 w 11276913"/>
              <a:gd name="connsiteY0" fmla="*/ 0 h 8208581"/>
              <a:gd name="connsiteX1" fmla="*/ 255214 w 11276913"/>
              <a:gd name="connsiteY1" fmla="*/ 0 h 8208581"/>
              <a:gd name="connsiteX2" fmla="*/ 735967 w 11276913"/>
              <a:gd name="connsiteY2" fmla="*/ 0 h 8208581"/>
              <a:gd name="connsiteX3" fmla="*/ 1442258 w 11276913"/>
              <a:gd name="connsiteY3" fmla="*/ 0 h 8208581"/>
              <a:gd name="connsiteX4" fmla="*/ 2261318 w 11276913"/>
              <a:gd name="connsiteY4" fmla="*/ 0 h 8208581"/>
              <a:gd name="connsiteX5" fmla="*/ 2516532 w 11276913"/>
              <a:gd name="connsiteY5" fmla="*/ 0 h 8208581"/>
              <a:gd name="connsiteX6" fmla="*/ 2771747 w 11276913"/>
              <a:gd name="connsiteY6" fmla="*/ 0 h 8208581"/>
              <a:gd name="connsiteX7" fmla="*/ 3590807 w 11276913"/>
              <a:gd name="connsiteY7" fmla="*/ 0 h 8208581"/>
              <a:gd name="connsiteX8" fmla="*/ 3846021 w 11276913"/>
              <a:gd name="connsiteY8" fmla="*/ 0 h 8208581"/>
              <a:gd name="connsiteX9" fmla="*/ 4439543 w 11276913"/>
              <a:gd name="connsiteY9" fmla="*/ 0 h 8208581"/>
              <a:gd name="connsiteX10" fmla="*/ 4807526 w 11276913"/>
              <a:gd name="connsiteY10" fmla="*/ 0 h 8208581"/>
              <a:gd name="connsiteX11" fmla="*/ 5175510 w 11276913"/>
              <a:gd name="connsiteY11" fmla="*/ 0 h 8208581"/>
              <a:gd name="connsiteX12" fmla="*/ 5543493 w 11276913"/>
              <a:gd name="connsiteY12" fmla="*/ 0 h 8208581"/>
              <a:gd name="connsiteX13" fmla="*/ 5911476 w 11276913"/>
              <a:gd name="connsiteY13" fmla="*/ 0 h 8208581"/>
              <a:gd name="connsiteX14" fmla="*/ 6392229 w 11276913"/>
              <a:gd name="connsiteY14" fmla="*/ 0 h 8208581"/>
              <a:gd name="connsiteX15" fmla="*/ 6760213 w 11276913"/>
              <a:gd name="connsiteY15" fmla="*/ 0 h 8208581"/>
              <a:gd name="connsiteX16" fmla="*/ 7240965 w 11276913"/>
              <a:gd name="connsiteY16" fmla="*/ 0 h 8208581"/>
              <a:gd name="connsiteX17" fmla="*/ 7947256 w 11276913"/>
              <a:gd name="connsiteY17" fmla="*/ 0 h 8208581"/>
              <a:gd name="connsiteX18" fmla="*/ 8315240 w 11276913"/>
              <a:gd name="connsiteY18" fmla="*/ 0 h 8208581"/>
              <a:gd name="connsiteX19" fmla="*/ 8570454 w 11276913"/>
              <a:gd name="connsiteY19" fmla="*/ 0 h 8208581"/>
              <a:gd name="connsiteX20" fmla="*/ 9389514 w 11276913"/>
              <a:gd name="connsiteY20" fmla="*/ 0 h 8208581"/>
              <a:gd name="connsiteX21" fmla="*/ 9644728 w 11276913"/>
              <a:gd name="connsiteY21" fmla="*/ 0 h 8208581"/>
              <a:gd name="connsiteX22" fmla="*/ 10238250 w 11276913"/>
              <a:gd name="connsiteY22" fmla="*/ 0 h 8208581"/>
              <a:gd name="connsiteX23" fmla="*/ 10493464 w 11276913"/>
              <a:gd name="connsiteY23" fmla="*/ 0 h 8208581"/>
              <a:gd name="connsiteX24" fmla="*/ 11276913 w 11276913"/>
              <a:gd name="connsiteY24" fmla="*/ 0 h 8208581"/>
              <a:gd name="connsiteX25" fmla="*/ 11276913 w 11276913"/>
              <a:gd name="connsiteY25" fmla="*/ 586327 h 8208581"/>
              <a:gd name="connsiteX26" fmla="*/ 11276913 w 11276913"/>
              <a:gd name="connsiteY26" fmla="*/ 1090569 h 8208581"/>
              <a:gd name="connsiteX27" fmla="*/ 11276913 w 11276913"/>
              <a:gd name="connsiteY27" fmla="*/ 1512724 h 8208581"/>
              <a:gd name="connsiteX28" fmla="*/ 11276913 w 11276913"/>
              <a:gd name="connsiteY28" fmla="*/ 1934880 h 8208581"/>
              <a:gd name="connsiteX29" fmla="*/ 11276913 w 11276913"/>
              <a:gd name="connsiteY29" fmla="*/ 2603293 h 8208581"/>
              <a:gd name="connsiteX30" fmla="*/ 11276913 w 11276913"/>
              <a:gd name="connsiteY30" fmla="*/ 2943363 h 8208581"/>
              <a:gd name="connsiteX31" fmla="*/ 11276913 w 11276913"/>
              <a:gd name="connsiteY31" fmla="*/ 3447604 h 8208581"/>
              <a:gd name="connsiteX32" fmla="*/ 11276913 w 11276913"/>
              <a:gd name="connsiteY32" fmla="*/ 4033931 h 8208581"/>
              <a:gd name="connsiteX33" fmla="*/ 11276913 w 11276913"/>
              <a:gd name="connsiteY33" fmla="*/ 4456087 h 8208581"/>
              <a:gd name="connsiteX34" fmla="*/ 11276913 w 11276913"/>
              <a:gd name="connsiteY34" fmla="*/ 5206586 h 8208581"/>
              <a:gd name="connsiteX35" fmla="*/ 11276913 w 11276913"/>
              <a:gd name="connsiteY35" fmla="*/ 5546655 h 8208581"/>
              <a:gd name="connsiteX36" fmla="*/ 11276913 w 11276913"/>
              <a:gd name="connsiteY36" fmla="*/ 5886725 h 8208581"/>
              <a:gd name="connsiteX37" fmla="*/ 11276913 w 11276913"/>
              <a:gd name="connsiteY37" fmla="*/ 6390967 h 8208581"/>
              <a:gd name="connsiteX38" fmla="*/ 11276913 w 11276913"/>
              <a:gd name="connsiteY38" fmla="*/ 6977294 h 8208581"/>
              <a:gd name="connsiteX39" fmla="*/ 11276913 w 11276913"/>
              <a:gd name="connsiteY39" fmla="*/ 7645707 h 8208581"/>
              <a:gd name="connsiteX40" fmla="*/ 11276913 w 11276913"/>
              <a:gd name="connsiteY40" fmla="*/ 8208581 h 8208581"/>
              <a:gd name="connsiteX41" fmla="*/ 10457853 w 11276913"/>
              <a:gd name="connsiteY41" fmla="*/ 8208581 h 8208581"/>
              <a:gd name="connsiteX42" fmla="*/ 10089870 w 11276913"/>
              <a:gd name="connsiteY42" fmla="*/ 8208581 h 8208581"/>
              <a:gd name="connsiteX43" fmla="*/ 9609117 w 11276913"/>
              <a:gd name="connsiteY43" fmla="*/ 8208581 h 8208581"/>
              <a:gd name="connsiteX44" fmla="*/ 8902826 w 11276913"/>
              <a:gd name="connsiteY44" fmla="*/ 8208581 h 8208581"/>
              <a:gd name="connsiteX45" fmla="*/ 8196535 w 11276913"/>
              <a:gd name="connsiteY45" fmla="*/ 8208581 h 8208581"/>
              <a:gd name="connsiteX46" fmla="*/ 7603013 w 11276913"/>
              <a:gd name="connsiteY46" fmla="*/ 8208581 h 8208581"/>
              <a:gd name="connsiteX47" fmla="*/ 7122261 w 11276913"/>
              <a:gd name="connsiteY47" fmla="*/ 8208581 h 8208581"/>
              <a:gd name="connsiteX48" fmla="*/ 6303201 w 11276913"/>
              <a:gd name="connsiteY48" fmla="*/ 8208581 h 8208581"/>
              <a:gd name="connsiteX49" fmla="*/ 5709679 w 11276913"/>
              <a:gd name="connsiteY49" fmla="*/ 8208581 h 8208581"/>
              <a:gd name="connsiteX50" fmla="*/ 5341696 w 11276913"/>
              <a:gd name="connsiteY50" fmla="*/ 8208581 h 8208581"/>
              <a:gd name="connsiteX51" fmla="*/ 4973712 w 11276913"/>
              <a:gd name="connsiteY51" fmla="*/ 8208581 h 8208581"/>
              <a:gd name="connsiteX52" fmla="*/ 4718498 w 11276913"/>
              <a:gd name="connsiteY52" fmla="*/ 8208581 h 8208581"/>
              <a:gd name="connsiteX53" fmla="*/ 4124976 w 11276913"/>
              <a:gd name="connsiteY53" fmla="*/ 8208581 h 8208581"/>
              <a:gd name="connsiteX54" fmla="*/ 3756993 w 11276913"/>
              <a:gd name="connsiteY54" fmla="*/ 8208581 h 8208581"/>
              <a:gd name="connsiteX55" fmla="*/ 2937933 w 11276913"/>
              <a:gd name="connsiteY55" fmla="*/ 8208581 h 8208581"/>
              <a:gd name="connsiteX56" fmla="*/ 2231642 w 11276913"/>
              <a:gd name="connsiteY56" fmla="*/ 8208581 h 8208581"/>
              <a:gd name="connsiteX57" fmla="*/ 1750889 w 11276913"/>
              <a:gd name="connsiteY57" fmla="*/ 8208581 h 8208581"/>
              <a:gd name="connsiteX58" fmla="*/ 931829 w 11276913"/>
              <a:gd name="connsiteY58" fmla="*/ 8208581 h 8208581"/>
              <a:gd name="connsiteX59" fmla="*/ 0 w 11276913"/>
              <a:gd name="connsiteY59" fmla="*/ 8208581 h 8208581"/>
              <a:gd name="connsiteX60" fmla="*/ 0 w 11276913"/>
              <a:gd name="connsiteY60" fmla="*/ 7786425 h 8208581"/>
              <a:gd name="connsiteX61" fmla="*/ 0 w 11276913"/>
              <a:gd name="connsiteY61" fmla="*/ 7118012 h 8208581"/>
              <a:gd name="connsiteX62" fmla="*/ 0 w 11276913"/>
              <a:gd name="connsiteY62" fmla="*/ 6367514 h 8208581"/>
              <a:gd name="connsiteX63" fmla="*/ 0 w 11276913"/>
              <a:gd name="connsiteY63" fmla="*/ 5617015 h 8208581"/>
              <a:gd name="connsiteX64" fmla="*/ 0 w 11276913"/>
              <a:gd name="connsiteY64" fmla="*/ 5030687 h 8208581"/>
              <a:gd name="connsiteX65" fmla="*/ 0 w 11276913"/>
              <a:gd name="connsiteY65" fmla="*/ 4526446 h 8208581"/>
              <a:gd name="connsiteX66" fmla="*/ 0 w 11276913"/>
              <a:gd name="connsiteY66" fmla="*/ 3940119 h 8208581"/>
              <a:gd name="connsiteX67" fmla="*/ 0 w 11276913"/>
              <a:gd name="connsiteY67" fmla="*/ 3353792 h 8208581"/>
              <a:gd name="connsiteX68" fmla="*/ 0 w 11276913"/>
              <a:gd name="connsiteY68" fmla="*/ 3013722 h 8208581"/>
              <a:gd name="connsiteX69" fmla="*/ 0 w 11276913"/>
              <a:gd name="connsiteY69" fmla="*/ 2345309 h 8208581"/>
              <a:gd name="connsiteX70" fmla="*/ 0 w 11276913"/>
              <a:gd name="connsiteY70" fmla="*/ 1676896 h 8208581"/>
              <a:gd name="connsiteX71" fmla="*/ 0 w 11276913"/>
              <a:gd name="connsiteY71" fmla="*/ 1336826 h 8208581"/>
              <a:gd name="connsiteX72" fmla="*/ 0 w 11276913"/>
              <a:gd name="connsiteY72" fmla="*/ 914670 h 8208581"/>
              <a:gd name="connsiteX73" fmla="*/ 0 w 11276913"/>
              <a:gd name="connsiteY73" fmla="*/ 0 h 820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276913" h="8208581" fill="none" extrusionOk="0">
                <a:moveTo>
                  <a:pt x="0" y="0"/>
                </a:moveTo>
                <a:cubicBezTo>
                  <a:pt x="53341" y="-28237"/>
                  <a:pt x="148517" y="27557"/>
                  <a:pt x="255214" y="0"/>
                </a:cubicBezTo>
                <a:cubicBezTo>
                  <a:pt x="361911" y="-27557"/>
                  <a:pt x="553012" y="13613"/>
                  <a:pt x="735967" y="0"/>
                </a:cubicBezTo>
                <a:cubicBezTo>
                  <a:pt x="918922" y="-13613"/>
                  <a:pt x="1091344" y="68742"/>
                  <a:pt x="1442258" y="0"/>
                </a:cubicBezTo>
                <a:cubicBezTo>
                  <a:pt x="1793172" y="-68742"/>
                  <a:pt x="1942729" y="51418"/>
                  <a:pt x="2261318" y="0"/>
                </a:cubicBezTo>
                <a:cubicBezTo>
                  <a:pt x="2579907" y="-51418"/>
                  <a:pt x="2444649" y="7112"/>
                  <a:pt x="2516532" y="0"/>
                </a:cubicBezTo>
                <a:cubicBezTo>
                  <a:pt x="2588415" y="-7112"/>
                  <a:pt x="2683170" y="18482"/>
                  <a:pt x="2771747" y="0"/>
                </a:cubicBezTo>
                <a:cubicBezTo>
                  <a:pt x="2860325" y="-18482"/>
                  <a:pt x="3420555" y="56945"/>
                  <a:pt x="3590807" y="0"/>
                </a:cubicBezTo>
                <a:cubicBezTo>
                  <a:pt x="3761059" y="-56945"/>
                  <a:pt x="3767475" y="12342"/>
                  <a:pt x="3846021" y="0"/>
                </a:cubicBezTo>
                <a:cubicBezTo>
                  <a:pt x="3924567" y="-12342"/>
                  <a:pt x="4272909" y="24879"/>
                  <a:pt x="4439543" y="0"/>
                </a:cubicBezTo>
                <a:cubicBezTo>
                  <a:pt x="4606177" y="-24879"/>
                  <a:pt x="4724049" y="9196"/>
                  <a:pt x="4807526" y="0"/>
                </a:cubicBezTo>
                <a:cubicBezTo>
                  <a:pt x="4891003" y="-9196"/>
                  <a:pt x="5050033" y="21588"/>
                  <a:pt x="5175510" y="0"/>
                </a:cubicBezTo>
                <a:cubicBezTo>
                  <a:pt x="5300987" y="-21588"/>
                  <a:pt x="5393618" y="16770"/>
                  <a:pt x="5543493" y="0"/>
                </a:cubicBezTo>
                <a:cubicBezTo>
                  <a:pt x="5693368" y="-16770"/>
                  <a:pt x="5754923" y="21047"/>
                  <a:pt x="5911476" y="0"/>
                </a:cubicBezTo>
                <a:cubicBezTo>
                  <a:pt x="6068029" y="-21047"/>
                  <a:pt x="6184775" y="13200"/>
                  <a:pt x="6392229" y="0"/>
                </a:cubicBezTo>
                <a:cubicBezTo>
                  <a:pt x="6599683" y="-13200"/>
                  <a:pt x="6615391" y="22379"/>
                  <a:pt x="6760213" y="0"/>
                </a:cubicBezTo>
                <a:cubicBezTo>
                  <a:pt x="6905035" y="-22379"/>
                  <a:pt x="7021190" y="51788"/>
                  <a:pt x="7240965" y="0"/>
                </a:cubicBezTo>
                <a:cubicBezTo>
                  <a:pt x="7460740" y="-51788"/>
                  <a:pt x="7666090" y="50427"/>
                  <a:pt x="7947256" y="0"/>
                </a:cubicBezTo>
                <a:cubicBezTo>
                  <a:pt x="8228422" y="-50427"/>
                  <a:pt x="8134959" y="2248"/>
                  <a:pt x="8315240" y="0"/>
                </a:cubicBezTo>
                <a:cubicBezTo>
                  <a:pt x="8495521" y="-2248"/>
                  <a:pt x="8444731" y="2697"/>
                  <a:pt x="8570454" y="0"/>
                </a:cubicBezTo>
                <a:cubicBezTo>
                  <a:pt x="8696177" y="-2697"/>
                  <a:pt x="8981567" y="15727"/>
                  <a:pt x="9389514" y="0"/>
                </a:cubicBezTo>
                <a:cubicBezTo>
                  <a:pt x="9797461" y="-15727"/>
                  <a:pt x="9525023" y="15602"/>
                  <a:pt x="9644728" y="0"/>
                </a:cubicBezTo>
                <a:cubicBezTo>
                  <a:pt x="9764433" y="-15602"/>
                  <a:pt x="10046557" y="53"/>
                  <a:pt x="10238250" y="0"/>
                </a:cubicBezTo>
                <a:cubicBezTo>
                  <a:pt x="10429943" y="-53"/>
                  <a:pt x="10434367" y="14901"/>
                  <a:pt x="10493464" y="0"/>
                </a:cubicBezTo>
                <a:cubicBezTo>
                  <a:pt x="10552561" y="-14901"/>
                  <a:pt x="11015402" y="45116"/>
                  <a:pt x="11276913" y="0"/>
                </a:cubicBezTo>
                <a:cubicBezTo>
                  <a:pt x="11278140" y="182263"/>
                  <a:pt x="11270255" y="448784"/>
                  <a:pt x="11276913" y="586327"/>
                </a:cubicBezTo>
                <a:cubicBezTo>
                  <a:pt x="11283571" y="723870"/>
                  <a:pt x="11239374" y="966600"/>
                  <a:pt x="11276913" y="1090569"/>
                </a:cubicBezTo>
                <a:cubicBezTo>
                  <a:pt x="11314452" y="1214538"/>
                  <a:pt x="11275750" y="1363297"/>
                  <a:pt x="11276913" y="1512724"/>
                </a:cubicBezTo>
                <a:cubicBezTo>
                  <a:pt x="11278076" y="1662151"/>
                  <a:pt x="11229141" y="1745907"/>
                  <a:pt x="11276913" y="1934880"/>
                </a:cubicBezTo>
                <a:cubicBezTo>
                  <a:pt x="11324685" y="2123853"/>
                  <a:pt x="11262252" y="2447253"/>
                  <a:pt x="11276913" y="2603293"/>
                </a:cubicBezTo>
                <a:cubicBezTo>
                  <a:pt x="11291574" y="2759333"/>
                  <a:pt x="11256486" y="2831992"/>
                  <a:pt x="11276913" y="2943363"/>
                </a:cubicBezTo>
                <a:cubicBezTo>
                  <a:pt x="11297340" y="3054734"/>
                  <a:pt x="11240871" y="3326982"/>
                  <a:pt x="11276913" y="3447604"/>
                </a:cubicBezTo>
                <a:cubicBezTo>
                  <a:pt x="11312955" y="3568226"/>
                  <a:pt x="11253083" y="3868883"/>
                  <a:pt x="11276913" y="4033931"/>
                </a:cubicBezTo>
                <a:cubicBezTo>
                  <a:pt x="11300743" y="4198979"/>
                  <a:pt x="11261386" y="4294590"/>
                  <a:pt x="11276913" y="4456087"/>
                </a:cubicBezTo>
                <a:cubicBezTo>
                  <a:pt x="11292440" y="4617584"/>
                  <a:pt x="11229657" y="4905331"/>
                  <a:pt x="11276913" y="5206586"/>
                </a:cubicBezTo>
                <a:cubicBezTo>
                  <a:pt x="11324169" y="5507841"/>
                  <a:pt x="11275184" y="5473373"/>
                  <a:pt x="11276913" y="5546655"/>
                </a:cubicBezTo>
                <a:cubicBezTo>
                  <a:pt x="11278642" y="5619937"/>
                  <a:pt x="11236246" y="5769894"/>
                  <a:pt x="11276913" y="5886725"/>
                </a:cubicBezTo>
                <a:cubicBezTo>
                  <a:pt x="11317580" y="6003556"/>
                  <a:pt x="11271342" y="6186011"/>
                  <a:pt x="11276913" y="6390967"/>
                </a:cubicBezTo>
                <a:cubicBezTo>
                  <a:pt x="11282484" y="6595923"/>
                  <a:pt x="11271156" y="6684411"/>
                  <a:pt x="11276913" y="6977294"/>
                </a:cubicBezTo>
                <a:cubicBezTo>
                  <a:pt x="11282670" y="7270177"/>
                  <a:pt x="11242398" y="7380919"/>
                  <a:pt x="11276913" y="7645707"/>
                </a:cubicBezTo>
                <a:cubicBezTo>
                  <a:pt x="11311428" y="7910495"/>
                  <a:pt x="11266924" y="7998744"/>
                  <a:pt x="11276913" y="8208581"/>
                </a:cubicBezTo>
                <a:cubicBezTo>
                  <a:pt x="11042458" y="8295735"/>
                  <a:pt x="10779266" y="8143516"/>
                  <a:pt x="10457853" y="8208581"/>
                </a:cubicBezTo>
                <a:cubicBezTo>
                  <a:pt x="10136440" y="8273646"/>
                  <a:pt x="10228389" y="8193994"/>
                  <a:pt x="10089870" y="8208581"/>
                </a:cubicBezTo>
                <a:cubicBezTo>
                  <a:pt x="9951351" y="8223168"/>
                  <a:pt x="9716148" y="8177244"/>
                  <a:pt x="9609117" y="8208581"/>
                </a:cubicBezTo>
                <a:cubicBezTo>
                  <a:pt x="9502086" y="8239918"/>
                  <a:pt x="9163247" y="8174111"/>
                  <a:pt x="8902826" y="8208581"/>
                </a:cubicBezTo>
                <a:cubicBezTo>
                  <a:pt x="8642405" y="8243051"/>
                  <a:pt x="8474524" y="8158785"/>
                  <a:pt x="8196535" y="8208581"/>
                </a:cubicBezTo>
                <a:cubicBezTo>
                  <a:pt x="7918546" y="8258377"/>
                  <a:pt x="7724500" y="8147884"/>
                  <a:pt x="7603013" y="8208581"/>
                </a:cubicBezTo>
                <a:cubicBezTo>
                  <a:pt x="7481526" y="8269278"/>
                  <a:pt x="7285024" y="8153254"/>
                  <a:pt x="7122261" y="8208581"/>
                </a:cubicBezTo>
                <a:cubicBezTo>
                  <a:pt x="6959498" y="8263908"/>
                  <a:pt x="6472670" y="8171389"/>
                  <a:pt x="6303201" y="8208581"/>
                </a:cubicBezTo>
                <a:cubicBezTo>
                  <a:pt x="6133732" y="8245773"/>
                  <a:pt x="5891284" y="8190841"/>
                  <a:pt x="5709679" y="8208581"/>
                </a:cubicBezTo>
                <a:cubicBezTo>
                  <a:pt x="5528074" y="8226321"/>
                  <a:pt x="5513595" y="8183657"/>
                  <a:pt x="5341696" y="8208581"/>
                </a:cubicBezTo>
                <a:cubicBezTo>
                  <a:pt x="5169797" y="8233505"/>
                  <a:pt x="5107902" y="8185096"/>
                  <a:pt x="4973712" y="8208581"/>
                </a:cubicBezTo>
                <a:cubicBezTo>
                  <a:pt x="4839522" y="8232066"/>
                  <a:pt x="4779196" y="8192141"/>
                  <a:pt x="4718498" y="8208581"/>
                </a:cubicBezTo>
                <a:cubicBezTo>
                  <a:pt x="4657800" y="8225021"/>
                  <a:pt x="4253189" y="8181083"/>
                  <a:pt x="4124976" y="8208581"/>
                </a:cubicBezTo>
                <a:cubicBezTo>
                  <a:pt x="3996763" y="8236079"/>
                  <a:pt x="3885395" y="8187796"/>
                  <a:pt x="3756993" y="8208581"/>
                </a:cubicBezTo>
                <a:cubicBezTo>
                  <a:pt x="3628591" y="8229366"/>
                  <a:pt x="3197151" y="8154897"/>
                  <a:pt x="2937933" y="8208581"/>
                </a:cubicBezTo>
                <a:cubicBezTo>
                  <a:pt x="2678715" y="8262265"/>
                  <a:pt x="2431004" y="8148103"/>
                  <a:pt x="2231642" y="8208581"/>
                </a:cubicBezTo>
                <a:cubicBezTo>
                  <a:pt x="2032280" y="8269059"/>
                  <a:pt x="1872438" y="8153540"/>
                  <a:pt x="1750889" y="8208581"/>
                </a:cubicBezTo>
                <a:cubicBezTo>
                  <a:pt x="1629340" y="8263622"/>
                  <a:pt x="1151777" y="8205750"/>
                  <a:pt x="931829" y="8208581"/>
                </a:cubicBezTo>
                <a:cubicBezTo>
                  <a:pt x="711881" y="8211412"/>
                  <a:pt x="440420" y="8170690"/>
                  <a:pt x="0" y="8208581"/>
                </a:cubicBezTo>
                <a:cubicBezTo>
                  <a:pt x="-26504" y="8101701"/>
                  <a:pt x="14604" y="7918525"/>
                  <a:pt x="0" y="7786425"/>
                </a:cubicBezTo>
                <a:cubicBezTo>
                  <a:pt x="-14604" y="7654325"/>
                  <a:pt x="27103" y="7361426"/>
                  <a:pt x="0" y="7118012"/>
                </a:cubicBezTo>
                <a:cubicBezTo>
                  <a:pt x="-27103" y="6874598"/>
                  <a:pt x="32377" y="6697852"/>
                  <a:pt x="0" y="6367514"/>
                </a:cubicBezTo>
                <a:cubicBezTo>
                  <a:pt x="-32377" y="6037176"/>
                  <a:pt x="13775" y="5810114"/>
                  <a:pt x="0" y="5617015"/>
                </a:cubicBezTo>
                <a:cubicBezTo>
                  <a:pt x="-13775" y="5423916"/>
                  <a:pt x="29528" y="5295388"/>
                  <a:pt x="0" y="5030687"/>
                </a:cubicBezTo>
                <a:cubicBezTo>
                  <a:pt x="-29528" y="4765986"/>
                  <a:pt x="1734" y="4630463"/>
                  <a:pt x="0" y="4526446"/>
                </a:cubicBezTo>
                <a:cubicBezTo>
                  <a:pt x="-1734" y="4422429"/>
                  <a:pt x="39024" y="4154545"/>
                  <a:pt x="0" y="3940119"/>
                </a:cubicBezTo>
                <a:cubicBezTo>
                  <a:pt x="-39024" y="3725693"/>
                  <a:pt x="2486" y="3482230"/>
                  <a:pt x="0" y="3353792"/>
                </a:cubicBezTo>
                <a:cubicBezTo>
                  <a:pt x="-2486" y="3225354"/>
                  <a:pt x="16937" y="3129008"/>
                  <a:pt x="0" y="3013722"/>
                </a:cubicBezTo>
                <a:cubicBezTo>
                  <a:pt x="-16937" y="2898436"/>
                  <a:pt x="29034" y="2676826"/>
                  <a:pt x="0" y="2345309"/>
                </a:cubicBezTo>
                <a:cubicBezTo>
                  <a:pt x="-29034" y="2013792"/>
                  <a:pt x="15562" y="1969661"/>
                  <a:pt x="0" y="1676896"/>
                </a:cubicBezTo>
                <a:cubicBezTo>
                  <a:pt x="-15562" y="1384131"/>
                  <a:pt x="13935" y="1502749"/>
                  <a:pt x="0" y="1336826"/>
                </a:cubicBezTo>
                <a:cubicBezTo>
                  <a:pt x="-13935" y="1170903"/>
                  <a:pt x="9306" y="1056861"/>
                  <a:pt x="0" y="914670"/>
                </a:cubicBezTo>
                <a:cubicBezTo>
                  <a:pt x="-9306" y="772479"/>
                  <a:pt x="43899" y="377068"/>
                  <a:pt x="0" y="0"/>
                </a:cubicBezTo>
                <a:close/>
              </a:path>
              <a:path w="11276913" h="8208581" stroke="0" extrusionOk="0">
                <a:moveTo>
                  <a:pt x="0" y="0"/>
                </a:moveTo>
                <a:cubicBezTo>
                  <a:pt x="137884" y="-23192"/>
                  <a:pt x="360571" y="21235"/>
                  <a:pt x="480753" y="0"/>
                </a:cubicBezTo>
                <a:cubicBezTo>
                  <a:pt x="600935" y="-21235"/>
                  <a:pt x="663717" y="24899"/>
                  <a:pt x="735967" y="0"/>
                </a:cubicBezTo>
                <a:cubicBezTo>
                  <a:pt x="808217" y="-24899"/>
                  <a:pt x="1277246" y="22246"/>
                  <a:pt x="1555027" y="0"/>
                </a:cubicBezTo>
                <a:cubicBezTo>
                  <a:pt x="1832808" y="-22246"/>
                  <a:pt x="1843842" y="17096"/>
                  <a:pt x="2035780" y="0"/>
                </a:cubicBezTo>
                <a:cubicBezTo>
                  <a:pt x="2227718" y="-17096"/>
                  <a:pt x="2385121" y="42748"/>
                  <a:pt x="2516532" y="0"/>
                </a:cubicBezTo>
                <a:cubicBezTo>
                  <a:pt x="2647943" y="-42748"/>
                  <a:pt x="2948344" y="70939"/>
                  <a:pt x="3335592" y="0"/>
                </a:cubicBezTo>
                <a:cubicBezTo>
                  <a:pt x="3722840" y="-70939"/>
                  <a:pt x="3608646" y="36626"/>
                  <a:pt x="3703576" y="0"/>
                </a:cubicBezTo>
                <a:cubicBezTo>
                  <a:pt x="3798506" y="-36626"/>
                  <a:pt x="4120010" y="27382"/>
                  <a:pt x="4522636" y="0"/>
                </a:cubicBezTo>
                <a:cubicBezTo>
                  <a:pt x="4925262" y="-27382"/>
                  <a:pt x="5143904" y="64626"/>
                  <a:pt x="5341696" y="0"/>
                </a:cubicBezTo>
                <a:cubicBezTo>
                  <a:pt x="5539488" y="-64626"/>
                  <a:pt x="5794144" y="66032"/>
                  <a:pt x="5935217" y="0"/>
                </a:cubicBezTo>
                <a:cubicBezTo>
                  <a:pt x="6076290" y="-66032"/>
                  <a:pt x="6457562" y="21751"/>
                  <a:pt x="6754277" y="0"/>
                </a:cubicBezTo>
                <a:cubicBezTo>
                  <a:pt x="7050992" y="-21751"/>
                  <a:pt x="7074639" y="46137"/>
                  <a:pt x="7235030" y="0"/>
                </a:cubicBezTo>
                <a:cubicBezTo>
                  <a:pt x="7395421" y="-46137"/>
                  <a:pt x="7519833" y="35855"/>
                  <a:pt x="7715783" y="0"/>
                </a:cubicBezTo>
                <a:cubicBezTo>
                  <a:pt x="7911733" y="-35855"/>
                  <a:pt x="8128969" y="70917"/>
                  <a:pt x="8422073" y="0"/>
                </a:cubicBezTo>
                <a:cubicBezTo>
                  <a:pt x="8715177" y="-70917"/>
                  <a:pt x="8745259" y="24649"/>
                  <a:pt x="8902826" y="0"/>
                </a:cubicBezTo>
                <a:cubicBezTo>
                  <a:pt x="9060393" y="-24649"/>
                  <a:pt x="9327034" y="21079"/>
                  <a:pt x="9721886" y="0"/>
                </a:cubicBezTo>
                <a:cubicBezTo>
                  <a:pt x="10116738" y="-21079"/>
                  <a:pt x="10244878" y="64156"/>
                  <a:pt x="10540946" y="0"/>
                </a:cubicBezTo>
                <a:cubicBezTo>
                  <a:pt x="10837014" y="-64156"/>
                  <a:pt x="10945984" y="72587"/>
                  <a:pt x="11276913" y="0"/>
                </a:cubicBezTo>
                <a:cubicBezTo>
                  <a:pt x="11320772" y="232638"/>
                  <a:pt x="11255566" y="379558"/>
                  <a:pt x="11276913" y="504241"/>
                </a:cubicBezTo>
                <a:cubicBezTo>
                  <a:pt x="11298260" y="628924"/>
                  <a:pt x="11243624" y="761647"/>
                  <a:pt x="11276913" y="844311"/>
                </a:cubicBezTo>
                <a:cubicBezTo>
                  <a:pt x="11310202" y="926975"/>
                  <a:pt x="11245736" y="1134925"/>
                  <a:pt x="11276913" y="1266467"/>
                </a:cubicBezTo>
                <a:cubicBezTo>
                  <a:pt x="11308090" y="1398009"/>
                  <a:pt x="11268753" y="1668823"/>
                  <a:pt x="11276913" y="1934880"/>
                </a:cubicBezTo>
                <a:cubicBezTo>
                  <a:pt x="11285073" y="2200937"/>
                  <a:pt x="11269966" y="2276426"/>
                  <a:pt x="11276913" y="2439121"/>
                </a:cubicBezTo>
                <a:cubicBezTo>
                  <a:pt x="11283860" y="2601816"/>
                  <a:pt x="11236875" y="2673492"/>
                  <a:pt x="11276913" y="2861277"/>
                </a:cubicBezTo>
                <a:cubicBezTo>
                  <a:pt x="11316951" y="3049062"/>
                  <a:pt x="11261210" y="3364629"/>
                  <a:pt x="11276913" y="3529690"/>
                </a:cubicBezTo>
                <a:cubicBezTo>
                  <a:pt x="11292616" y="3694751"/>
                  <a:pt x="11242758" y="3890382"/>
                  <a:pt x="11276913" y="4116017"/>
                </a:cubicBezTo>
                <a:cubicBezTo>
                  <a:pt x="11311068" y="4341652"/>
                  <a:pt x="11256451" y="4512775"/>
                  <a:pt x="11276913" y="4702344"/>
                </a:cubicBezTo>
                <a:cubicBezTo>
                  <a:pt x="11297375" y="4891913"/>
                  <a:pt x="11263916" y="5124330"/>
                  <a:pt x="11276913" y="5452843"/>
                </a:cubicBezTo>
                <a:cubicBezTo>
                  <a:pt x="11289910" y="5781356"/>
                  <a:pt x="11233872" y="5839136"/>
                  <a:pt x="11276913" y="6121256"/>
                </a:cubicBezTo>
                <a:cubicBezTo>
                  <a:pt x="11319954" y="6403376"/>
                  <a:pt x="11254676" y="6359868"/>
                  <a:pt x="11276913" y="6461326"/>
                </a:cubicBezTo>
                <a:cubicBezTo>
                  <a:pt x="11299150" y="6562784"/>
                  <a:pt x="11229467" y="6750096"/>
                  <a:pt x="11276913" y="6965567"/>
                </a:cubicBezTo>
                <a:cubicBezTo>
                  <a:pt x="11324359" y="7181038"/>
                  <a:pt x="11249207" y="7931959"/>
                  <a:pt x="11276913" y="8208581"/>
                </a:cubicBezTo>
                <a:cubicBezTo>
                  <a:pt x="11066168" y="8234674"/>
                  <a:pt x="10940278" y="8137497"/>
                  <a:pt x="10683391" y="8208581"/>
                </a:cubicBezTo>
                <a:cubicBezTo>
                  <a:pt x="10426504" y="8279665"/>
                  <a:pt x="10417028" y="8190163"/>
                  <a:pt x="10315408" y="8208581"/>
                </a:cubicBezTo>
                <a:cubicBezTo>
                  <a:pt x="10213788" y="8226999"/>
                  <a:pt x="10148206" y="8196857"/>
                  <a:pt x="10060193" y="8208581"/>
                </a:cubicBezTo>
                <a:cubicBezTo>
                  <a:pt x="9972181" y="8220305"/>
                  <a:pt x="9788307" y="8206256"/>
                  <a:pt x="9692210" y="8208581"/>
                </a:cubicBezTo>
                <a:cubicBezTo>
                  <a:pt x="9596113" y="8210906"/>
                  <a:pt x="9249484" y="8153966"/>
                  <a:pt x="8985919" y="8208581"/>
                </a:cubicBezTo>
                <a:cubicBezTo>
                  <a:pt x="8722354" y="8263196"/>
                  <a:pt x="8695376" y="8179174"/>
                  <a:pt x="8617936" y="8208581"/>
                </a:cubicBezTo>
                <a:cubicBezTo>
                  <a:pt x="8540496" y="8237988"/>
                  <a:pt x="8488689" y="8188363"/>
                  <a:pt x="8362721" y="8208581"/>
                </a:cubicBezTo>
                <a:cubicBezTo>
                  <a:pt x="8236753" y="8228799"/>
                  <a:pt x="8072574" y="8193910"/>
                  <a:pt x="7994738" y="8208581"/>
                </a:cubicBezTo>
                <a:cubicBezTo>
                  <a:pt x="7916902" y="8223252"/>
                  <a:pt x="7667459" y="8170717"/>
                  <a:pt x="7513985" y="8208581"/>
                </a:cubicBezTo>
                <a:cubicBezTo>
                  <a:pt x="7360511" y="8246445"/>
                  <a:pt x="7066337" y="8194347"/>
                  <a:pt x="6920463" y="8208581"/>
                </a:cubicBezTo>
                <a:cubicBezTo>
                  <a:pt x="6774589" y="8222815"/>
                  <a:pt x="6697875" y="8202283"/>
                  <a:pt x="6552480" y="8208581"/>
                </a:cubicBezTo>
                <a:cubicBezTo>
                  <a:pt x="6407085" y="8214879"/>
                  <a:pt x="5903809" y="8166752"/>
                  <a:pt x="5733420" y="8208581"/>
                </a:cubicBezTo>
                <a:cubicBezTo>
                  <a:pt x="5563031" y="8250410"/>
                  <a:pt x="5430856" y="8183115"/>
                  <a:pt x="5139898" y="8208581"/>
                </a:cubicBezTo>
                <a:cubicBezTo>
                  <a:pt x="4848940" y="8234047"/>
                  <a:pt x="4627820" y="8140404"/>
                  <a:pt x="4320838" y="8208581"/>
                </a:cubicBezTo>
                <a:cubicBezTo>
                  <a:pt x="4013856" y="8276758"/>
                  <a:pt x="3787556" y="8160964"/>
                  <a:pt x="3614547" y="8208581"/>
                </a:cubicBezTo>
                <a:cubicBezTo>
                  <a:pt x="3441538" y="8256198"/>
                  <a:pt x="3328262" y="8191114"/>
                  <a:pt x="3133795" y="8208581"/>
                </a:cubicBezTo>
                <a:cubicBezTo>
                  <a:pt x="2939328" y="8226048"/>
                  <a:pt x="2587566" y="8151535"/>
                  <a:pt x="2427504" y="8208581"/>
                </a:cubicBezTo>
                <a:cubicBezTo>
                  <a:pt x="2267442" y="8265627"/>
                  <a:pt x="2190097" y="8164736"/>
                  <a:pt x="2059520" y="8208581"/>
                </a:cubicBezTo>
                <a:cubicBezTo>
                  <a:pt x="1928943" y="8252426"/>
                  <a:pt x="1706305" y="8174927"/>
                  <a:pt x="1465999" y="8208581"/>
                </a:cubicBezTo>
                <a:cubicBezTo>
                  <a:pt x="1225693" y="8242235"/>
                  <a:pt x="1306768" y="8196943"/>
                  <a:pt x="1210784" y="8208581"/>
                </a:cubicBezTo>
                <a:cubicBezTo>
                  <a:pt x="1114801" y="8220219"/>
                  <a:pt x="273792" y="8123409"/>
                  <a:pt x="0" y="8208581"/>
                </a:cubicBezTo>
                <a:cubicBezTo>
                  <a:pt x="-46322" y="7942804"/>
                  <a:pt x="4651" y="7818079"/>
                  <a:pt x="0" y="7622254"/>
                </a:cubicBezTo>
                <a:cubicBezTo>
                  <a:pt x="-4651" y="7426429"/>
                  <a:pt x="43673" y="7146774"/>
                  <a:pt x="0" y="6953841"/>
                </a:cubicBezTo>
                <a:cubicBezTo>
                  <a:pt x="-43673" y="6760908"/>
                  <a:pt x="37891" y="6485305"/>
                  <a:pt x="0" y="6285428"/>
                </a:cubicBezTo>
                <a:cubicBezTo>
                  <a:pt x="-37891" y="6085551"/>
                  <a:pt x="27112" y="6060192"/>
                  <a:pt x="0" y="5863272"/>
                </a:cubicBezTo>
                <a:cubicBezTo>
                  <a:pt x="-27112" y="5666352"/>
                  <a:pt x="63055" y="5349928"/>
                  <a:pt x="0" y="5112773"/>
                </a:cubicBezTo>
                <a:cubicBezTo>
                  <a:pt x="-63055" y="4875618"/>
                  <a:pt x="50358" y="4701885"/>
                  <a:pt x="0" y="4526446"/>
                </a:cubicBezTo>
                <a:cubicBezTo>
                  <a:pt x="-50358" y="4351007"/>
                  <a:pt x="1342" y="4270039"/>
                  <a:pt x="0" y="4186376"/>
                </a:cubicBezTo>
                <a:cubicBezTo>
                  <a:pt x="-1342" y="4102713"/>
                  <a:pt x="22204" y="3732792"/>
                  <a:pt x="0" y="3600049"/>
                </a:cubicBezTo>
                <a:cubicBezTo>
                  <a:pt x="-22204" y="3467306"/>
                  <a:pt x="42928" y="3207343"/>
                  <a:pt x="0" y="3095808"/>
                </a:cubicBezTo>
                <a:cubicBezTo>
                  <a:pt x="-42928" y="2984273"/>
                  <a:pt x="35303" y="2754521"/>
                  <a:pt x="0" y="2591566"/>
                </a:cubicBezTo>
                <a:cubicBezTo>
                  <a:pt x="-35303" y="2428611"/>
                  <a:pt x="40816" y="2249791"/>
                  <a:pt x="0" y="2087325"/>
                </a:cubicBezTo>
                <a:cubicBezTo>
                  <a:pt x="-40816" y="1924859"/>
                  <a:pt x="2031" y="1770410"/>
                  <a:pt x="0" y="1583083"/>
                </a:cubicBezTo>
                <a:cubicBezTo>
                  <a:pt x="-2031" y="1395756"/>
                  <a:pt x="29039" y="1217321"/>
                  <a:pt x="0" y="914670"/>
                </a:cubicBezTo>
                <a:cubicBezTo>
                  <a:pt x="-29039" y="612019"/>
                  <a:pt x="40428" y="371759"/>
                  <a:pt x="0" y="0"/>
                </a:cubicBezTo>
                <a:close/>
              </a:path>
            </a:pathLst>
          </a:custGeom>
          <a:ln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682875"/>
            <a:ext cx="4427560" cy="17550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atributo puesto (objeto)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del tipo de dato Puesto </a:t>
            </a:r>
          </a:p>
          <a:p>
            <a:pPr algn="just"/>
            <a:r>
              <a:rPr lang="es-ES_tradnl" sz="3200" dirty="0">
                <a:latin typeface="Arial" panose="020B0604020202020204" pitchFamily="34" charset="0"/>
                <a:cs typeface="Arial" panose="020B0604020202020204" pitchFamily="34" charset="0"/>
              </a:rPr>
              <a:t>(clase)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EDB161-13E8-A56C-6989-8F3781BE8FCE}"/>
              </a:ext>
            </a:extLst>
          </p:cNvPr>
          <p:cNvSpPr txBox="1"/>
          <p:nvPr/>
        </p:nvSpPr>
        <p:spPr>
          <a:xfrm>
            <a:off x="464010" y="4959267"/>
            <a:ext cx="4050842" cy="69540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3600" dirty="0">
                <a:latin typeface="Arial" panose="020B0604020202020204" pitchFamily="34" charset="0"/>
                <a:cs typeface="Arial" panose="020B0604020202020204" pitchFamily="34" charset="0"/>
              </a:rPr>
              <a:t>Inicializar el objeto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4514852" y="4670551"/>
            <a:ext cx="1193798" cy="6141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>
            <a:off x="4565650" y="3825875"/>
            <a:ext cx="7620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662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b="1" dirty="0">
                <a:solidFill>
                  <a:schemeClr val="tx1"/>
                </a:solidFill>
                <a:latin typeface="Century Gothic" panose="020B0502020202020204" pitchFamily="34" charset="0"/>
              </a:rPr>
              <a:t>Empresa</a:t>
            </a:r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138090" y="2586830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Se declara  la  colección del  tipo ArrayList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listaEmpleados, que va a ser llenada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objetos de la clase Empleado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A0C717-ECE6-1D71-BAD7-4BF9D55B6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120" y="476459"/>
            <a:ext cx="9335041" cy="10356432"/>
          </a:xfrm>
          <a:custGeom>
            <a:avLst/>
            <a:gdLst>
              <a:gd name="connsiteX0" fmla="*/ 0 w 9335041"/>
              <a:gd name="connsiteY0" fmla="*/ 0 h 10356432"/>
              <a:gd name="connsiteX1" fmla="*/ 396739 w 9335041"/>
              <a:gd name="connsiteY1" fmla="*/ 0 h 10356432"/>
              <a:gd name="connsiteX2" fmla="*/ 700128 w 9335041"/>
              <a:gd name="connsiteY2" fmla="*/ 0 h 10356432"/>
              <a:gd name="connsiteX3" fmla="*/ 1003517 w 9335041"/>
              <a:gd name="connsiteY3" fmla="*/ 0 h 10356432"/>
              <a:gd name="connsiteX4" fmla="*/ 1773658 w 9335041"/>
              <a:gd name="connsiteY4" fmla="*/ 0 h 10356432"/>
              <a:gd name="connsiteX5" fmla="*/ 2077047 w 9335041"/>
              <a:gd name="connsiteY5" fmla="*/ 0 h 10356432"/>
              <a:gd name="connsiteX6" fmla="*/ 2660487 w 9335041"/>
              <a:gd name="connsiteY6" fmla="*/ 0 h 10356432"/>
              <a:gd name="connsiteX7" fmla="*/ 3057226 w 9335041"/>
              <a:gd name="connsiteY7" fmla="*/ 0 h 10356432"/>
              <a:gd name="connsiteX8" fmla="*/ 3453965 w 9335041"/>
              <a:gd name="connsiteY8" fmla="*/ 0 h 10356432"/>
              <a:gd name="connsiteX9" fmla="*/ 3850704 w 9335041"/>
              <a:gd name="connsiteY9" fmla="*/ 0 h 10356432"/>
              <a:gd name="connsiteX10" fmla="*/ 4247444 w 9335041"/>
              <a:gd name="connsiteY10" fmla="*/ 0 h 10356432"/>
              <a:gd name="connsiteX11" fmla="*/ 4737533 w 9335041"/>
              <a:gd name="connsiteY11" fmla="*/ 0 h 10356432"/>
              <a:gd name="connsiteX12" fmla="*/ 5134273 w 9335041"/>
              <a:gd name="connsiteY12" fmla="*/ 0 h 10356432"/>
              <a:gd name="connsiteX13" fmla="*/ 5624362 w 9335041"/>
              <a:gd name="connsiteY13" fmla="*/ 0 h 10356432"/>
              <a:gd name="connsiteX14" fmla="*/ 6301153 w 9335041"/>
              <a:gd name="connsiteY14" fmla="*/ 0 h 10356432"/>
              <a:gd name="connsiteX15" fmla="*/ 6697892 w 9335041"/>
              <a:gd name="connsiteY15" fmla="*/ 0 h 10356432"/>
              <a:gd name="connsiteX16" fmla="*/ 7001281 w 9335041"/>
              <a:gd name="connsiteY16" fmla="*/ 0 h 10356432"/>
              <a:gd name="connsiteX17" fmla="*/ 7771422 w 9335041"/>
              <a:gd name="connsiteY17" fmla="*/ 0 h 10356432"/>
              <a:gd name="connsiteX18" fmla="*/ 8074810 w 9335041"/>
              <a:gd name="connsiteY18" fmla="*/ 0 h 10356432"/>
              <a:gd name="connsiteX19" fmla="*/ 8658251 w 9335041"/>
              <a:gd name="connsiteY19" fmla="*/ 0 h 10356432"/>
              <a:gd name="connsiteX20" fmla="*/ 9335041 w 9335041"/>
              <a:gd name="connsiteY20" fmla="*/ 0 h 10356432"/>
              <a:gd name="connsiteX21" fmla="*/ 9335041 w 9335041"/>
              <a:gd name="connsiteY21" fmla="*/ 678922 h 10356432"/>
              <a:gd name="connsiteX22" fmla="*/ 9335041 w 9335041"/>
              <a:gd name="connsiteY22" fmla="*/ 1357843 h 10356432"/>
              <a:gd name="connsiteX23" fmla="*/ 9335041 w 9335041"/>
              <a:gd name="connsiteY23" fmla="*/ 1829636 h 10356432"/>
              <a:gd name="connsiteX24" fmla="*/ 9335041 w 9335041"/>
              <a:gd name="connsiteY24" fmla="*/ 2197865 h 10356432"/>
              <a:gd name="connsiteX25" fmla="*/ 9335041 w 9335041"/>
              <a:gd name="connsiteY25" fmla="*/ 2566094 h 10356432"/>
              <a:gd name="connsiteX26" fmla="*/ 9335041 w 9335041"/>
              <a:gd name="connsiteY26" fmla="*/ 3245015 h 10356432"/>
              <a:gd name="connsiteX27" fmla="*/ 9335041 w 9335041"/>
              <a:gd name="connsiteY27" fmla="*/ 3509680 h 10356432"/>
              <a:gd name="connsiteX28" fmla="*/ 9335041 w 9335041"/>
              <a:gd name="connsiteY28" fmla="*/ 3981473 h 10356432"/>
              <a:gd name="connsiteX29" fmla="*/ 9335041 w 9335041"/>
              <a:gd name="connsiteY29" fmla="*/ 4556830 h 10356432"/>
              <a:gd name="connsiteX30" fmla="*/ 9335041 w 9335041"/>
              <a:gd name="connsiteY30" fmla="*/ 4925059 h 10356432"/>
              <a:gd name="connsiteX31" fmla="*/ 9335041 w 9335041"/>
              <a:gd name="connsiteY31" fmla="*/ 5707545 h 10356432"/>
              <a:gd name="connsiteX32" fmla="*/ 9335041 w 9335041"/>
              <a:gd name="connsiteY32" fmla="*/ 5972209 h 10356432"/>
              <a:gd name="connsiteX33" fmla="*/ 9335041 w 9335041"/>
              <a:gd name="connsiteY33" fmla="*/ 6236873 h 10356432"/>
              <a:gd name="connsiteX34" fmla="*/ 9335041 w 9335041"/>
              <a:gd name="connsiteY34" fmla="*/ 6708667 h 10356432"/>
              <a:gd name="connsiteX35" fmla="*/ 9335041 w 9335041"/>
              <a:gd name="connsiteY35" fmla="*/ 7284024 h 10356432"/>
              <a:gd name="connsiteX36" fmla="*/ 9335041 w 9335041"/>
              <a:gd name="connsiteY36" fmla="*/ 7962945 h 10356432"/>
              <a:gd name="connsiteX37" fmla="*/ 9335041 w 9335041"/>
              <a:gd name="connsiteY37" fmla="*/ 8641867 h 10356432"/>
              <a:gd name="connsiteX38" fmla="*/ 9335041 w 9335041"/>
              <a:gd name="connsiteY38" fmla="*/ 9424353 h 10356432"/>
              <a:gd name="connsiteX39" fmla="*/ 9335041 w 9335041"/>
              <a:gd name="connsiteY39" fmla="*/ 10356432 h 10356432"/>
              <a:gd name="connsiteX40" fmla="*/ 9031652 w 9335041"/>
              <a:gd name="connsiteY40" fmla="*/ 10356432 h 10356432"/>
              <a:gd name="connsiteX41" fmla="*/ 8354862 w 9335041"/>
              <a:gd name="connsiteY41" fmla="*/ 10356432 h 10356432"/>
              <a:gd name="connsiteX42" fmla="*/ 7678071 w 9335041"/>
              <a:gd name="connsiteY42" fmla="*/ 10356432 h 10356432"/>
              <a:gd name="connsiteX43" fmla="*/ 7094631 w 9335041"/>
              <a:gd name="connsiteY43" fmla="*/ 10356432 h 10356432"/>
              <a:gd name="connsiteX44" fmla="*/ 6604542 w 9335041"/>
              <a:gd name="connsiteY44" fmla="*/ 10356432 h 10356432"/>
              <a:gd name="connsiteX45" fmla="*/ 5834401 w 9335041"/>
              <a:gd name="connsiteY45" fmla="*/ 10356432 h 10356432"/>
              <a:gd name="connsiteX46" fmla="*/ 5250961 w 9335041"/>
              <a:gd name="connsiteY46" fmla="*/ 10356432 h 10356432"/>
              <a:gd name="connsiteX47" fmla="*/ 4854221 w 9335041"/>
              <a:gd name="connsiteY47" fmla="*/ 10356432 h 10356432"/>
              <a:gd name="connsiteX48" fmla="*/ 4457482 w 9335041"/>
              <a:gd name="connsiteY48" fmla="*/ 10356432 h 10356432"/>
              <a:gd name="connsiteX49" fmla="*/ 4154093 w 9335041"/>
              <a:gd name="connsiteY49" fmla="*/ 10356432 h 10356432"/>
              <a:gd name="connsiteX50" fmla="*/ 3570653 w 9335041"/>
              <a:gd name="connsiteY50" fmla="*/ 10356432 h 10356432"/>
              <a:gd name="connsiteX51" fmla="*/ 3173914 w 9335041"/>
              <a:gd name="connsiteY51" fmla="*/ 10356432 h 10356432"/>
              <a:gd name="connsiteX52" fmla="*/ 2403773 w 9335041"/>
              <a:gd name="connsiteY52" fmla="*/ 10356432 h 10356432"/>
              <a:gd name="connsiteX53" fmla="*/ 1726983 w 9335041"/>
              <a:gd name="connsiteY53" fmla="*/ 10356432 h 10356432"/>
              <a:gd name="connsiteX54" fmla="*/ 1236893 w 9335041"/>
              <a:gd name="connsiteY54" fmla="*/ 10356432 h 10356432"/>
              <a:gd name="connsiteX55" fmla="*/ 0 w 9335041"/>
              <a:gd name="connsiteY55" fmla="*/ 10356432 h 10356432"/>
              <a:gd name="connsiteX56" fmla="*/ 0 w 9335041"/>
              <a:gd name="connsiteY56" fmla="*/ 9781075 h 10356432"/>
              <a:gd name="connsiteX57" fmla="*/ 0 w 9335041"/>
              <a:gd name="connsiteY57" fmla="*/ 9412846 h 10356432"/>
              <a:gd name="connsiteX58" fmla="*/ 0 w 9335041"/>
              <a:gd name="connsiteY58" fmla="*/ 8733924 h 10356432"/>
              <a:gd name="connsiteX59" fmla="*/ 0 w 9335041"/>
              <a:gd name="connsiteY59" fmla="*/ 7951438 h 10356432"/>
              <a:gd name="connsiteX60" fmla="*/ 0 w 9335041"/>
              <a:gd name="connsiteY60" fmla="*/ 7168952 h 10356432"/>
              <a:gd name="connsiteX61" fmla="*/ 0 w 9335041"/>
              <a:gd name="connsiteY61" fmla="*/ 6593595 h 10356432"/>
              <a:gd name="connsiteX62" fmla="*/ 0 w 9335041"/>
              <a:gd name="connsiteY62" fmla="*/ 6121802 h 10356432"/>
              <a:gd name="connsiteX63" fmla="*/ 0 w 9335041"/>
              <a:gd name="connsiteY63" fmla="*/ 5546445 h 10356432"/>
              <a:gd name="connsiteX64" fmla="*/ 0 w 9335041"/>
              <a:gd name="connsiteY64" fmla="*/ 4971087 h 10356432"/>
              <a:gd name="connsiteX65" fmla="*/ 0 w 9335041"/>
              <a:gd name="connsiteY65" fmla="*/ 4706423 h 10356432"/>
              <a:gd name="connsiteX66" fmla="*/ 0 w 9335041"/>
              <a:gd name="connsiteY66" fmla="*/ 4027501 h 10356432"/>
              <a:gd name="connsiteX67" fmla="*/ 0 w 9335041"/>
              <a:gd name="connsiteY67" fmla="*/ 3348580 h 10356432"/>
              <a:gd name="connsiteX68" fmla="*/ 0 w 9335041"/>
              <a:gd name="connsiteY68" fmla="*/ 3083915 h 10356432"/>
              <a:gd name="connsiteX69" fmla="*/ 0 w 9335041"/>
              <a:gd name="connsiteY69" fmla="*/ 2715687 h 10356432"/>
              <a:gd name="connsiteX70" fmla="*/ 0 w 9335041"/>
              <a:gd name="connsiteY70" fmla="*/ 2243894 h 10356432"/>
              <a:gd name="connsiteX71" fmla="*/ 0 w 9335041"/>
              <a:gd name="connsiteY71" fmla="*/ 1875665 h 10356432"/>
              <a:gd name="connsiteX72" fmla="*/ 0 w 9335041"/>
              <a:gd name="connsiteY72" fmla="*/ 1300308 h 10356432"/>
              <a:gd name="connsiteX73" fmla="*/ 0 w 9335041"/>
              <a:gd name="connsiteY73" fmla="*/ 932079 h 10356432"/>
              <a:gd name="connsiteX74" fmla="*/ 0 w 9335041"/>
              <a:gd name="connsiteY74" fmla="*/ 0 h 1035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335041" h="10356432" fill="none" extrusionOk="0">
                <a:moveTo>
                  <a:pt x="0" y="0"/>
                </a:moveTo>
                <a:cubicBezTo>
                  <a:pt x="92814" y="-16084"/>
                  <a:pt x="202849" y="44187"/>
                  <a:pt x="396739" y="0"/>
                </a:cubicBezTo>
                <a:cubicBezTo>
                  <a:pt x="590629" y="-44187"/>
                  <a:pt x="607577" y="2381"/>
                  <a:pt x="700128" y="0"/>
                </a:cubicBezTo>
                <a:cubicBezTo>
                  <a:pt x="792679" y="-2381"/>
                  <a:pt x="875766" y="3394"/>
                  <a:pt x="1003517" y="0"/>
                </a:cubicBezTo>
                <a:cubicBezTo>
                  <a:pt x="1131268" y="-3394"/>
                  <a:pt x="1582254" y="81009"/>
                  <a:pt x="1773658" y="0"/>
                </a:cubicBezTo>
                <a:cubicBezTo>
                  <a:pt x="1965062" y="-81009"/>
                  <a:pt x="1992460" y="19676"/>
                  <a:pt x="2077047" y="0"/>
                </a:cubicBezTo>
                <a:cubicBezTo>
                  <a:pt x="2161634" y="-19676"/>
                  <a:pt x="2402752" y="29781"/>
                  <a:pt x="2660487" y="0"/>
                </a:cubicBezTo>
                <a:cubicBezTo>
                  <a:pt x="2918222" y="-29781"/>
                  <a:pt x="2867940" y="37879"/>
                  <a:pt x="3057226" y="0"/>
                </a:cubicBezTo>
                <a:cubicBezTo>
                  <a:pt x="3246512" y="-37879"/>
                  <a:pt x="3350169" y="23692"/>
                  <a:pt x="3453965" y="0"/>
                </a:cubicBezTo>
                <a:cubicBezTo>
                  <a:pt x="3557761" y="-23692"/>
                  <a:pt x="3720056" y="33809"/>
                  <a:pt x="3850704" y="0"/>
                </a:cubicBezTo>
                <a:cubicBezTo>
                  <a:pt x="3981352" y="-33809"/>
                  <a:pt x="4050237" y="17398"/>
                  <a:pt x="4247444" y="0"/>
                </a:cubicBezTo>
                <a:cubicBezTo>
                  <a:pt x="4444651" y="-17398"/>
                  <a:pt x="4536898" y="52333"/>
                  <a:pt x="4737533" y="0"/>
                </a:cubicBezTo>
                <a:cubicBezTo>
                  <a:pt x="4938168" y="-52333"/>
                  <a:pt x="4976215" y="13372"/>
                  <a:pt x="5134273" y="0"/>
                </a:cubicBezTo>
                <a:cubicBezTo>
                  <a:pt x="5292331" y="-13372"/>
                  <a:pt x="5456951" y="4546"/>
                  <a:pt x="5624362" y="0"/>
                </a:cubicBezTo>
                <a:cubicBezTo>
                  <a:pt x="5791773" y="-4546"/>
                  <a:pt x="5967523" y="37182"/>
                  <a:pt x="6301153" y="0"/>
                </a:cubicBezTo>
                <a:cubicBezTo>
                  <a:pt x="6634783" y="-37182"/>
                  <a:pt x="6612276" y="22628"/>
                  <a:pt x="6697892" y="0"/>
                </a:cubicBezTo>
                <a:cubicBezTo>
                  <a:pt x="6783508" y="-22628"/>
                  <a:pt x="6907586" y="7817"/>
                  <a:pt x="7001281" y="0"/>
                </a:cubicBezTo>
                <a:cubicBezTo>
                  <a:pt x="7094976" y="-7817"/>
                  <a:pt x="7484753" y="27688"/>
                  <a:pt x="7771422" y="0"/>
                </a:cubicBezTo>
                <a:cubicBezTo>
                  <a:pt x="8058091" y="-27688"/>
                  <a:pt x="7982519" y="15036"/>
                  <a:pt x="8074810" y="0"/>
                </a:cubicBezTo>
                <a:cubicBezTo>
                  <a:pt x="8167101" y="-15036"/>
                  <a:pt x="8501675" y="23913"/>
                  <a:pt x="8658251" y="0"/>
                </a:cubicBezTo>
                <a:cubicBezTo>
                  <a:pt x="8814827" y="-23913"/>
                  <a:pt x="9059895" y="23557"/>
                  <a:pt x="9335041" y="0"/>
                </a:cubicBezTo>
                <a:cubicBezTo>
                  <a:pt x="9401968" y="289429"/>
                  <a:pt x="9305356" y="459244"/>
                  <a:pt x="9335041" y="678922"/>
                </a:cubicBezTo>
                <a:cubicBezTo>
                  <a:pt x="9364726" y="898600"/>
                  <a:pt x="9262255" y="1160791"/>
                  <a:pt x="9335041" y="1357843"/>
                </a:cubicBezTo>
                <a:cubicBezTo>
                  <a:pt x="9407827" y="1554895"/>
                  <a:pt x="9282903" y="1656085"/>
                  <a:pt x="9335041" y="1829636"/>
                </a:cubicBezTo>
                <a:cubicBezTo>
                  <a:pt x="9387179" y="2003187"/>
                  <a:pt x="9332921" y="2108586"/>
                  <a:pt x="9335041" y="2197865"/>
                </a:cubicBezTo>
                <a:cubicBezTo>
                  <a:pt x="9337161" y="2287144"/>
                  <a:pt x="9293519" y="2471455"/>
                  <a:pt x="9335041" y="2566094"/>
                </a:cubicBezTo>
                <a:cubicBezTo>
                  <a:pt x="9376563" y="2660733"/>
                  <a:pt x="9312817" y="3053424"/>
                  <a:pt x="9335041" y="3245015"/>
                </a:cubicBezTo>
                <a:cubicBezTo>
                  <a:pt x="9357265" y="3436606"/>
                  <a:pt x="9328425" y="3448738"/>
                  <a:pt x="9335041" y="3509680"/>
                </a:cubicBezTo>
                <a:cubicBezTo>
                  <a:pt x="9341657" y="3570622"/>
                  <a:pt x="9306377" y="3817431"/>
                  <a:pt x="9335041" y="3981473"/>
                </a:cubicBezTo>
                <a:cubicBezTo>
                  <a:pt x="9363705" y="4145515"/>
                  <a:pt x="9323681" y="4296823"/>
                  <a:pt x="9335041" y="4556830"/>
                </a:cubicBezTo>
                <a:cubicBezTo>
                  <a:pt x="9346401" y="4816837"/>
                  <a:pt x="9300418" y="4746812"/>
                  <a:pt x="9335041" y="4925059"/>
                </a:cubicBezTo>
                <a:cubicBezTo>
                  <a:pt x="9369664" y="5103306"/>
                  <a:pt x="9326667" y="5370043"/>
                  <a:pt x="9335041" y="5707545"/>
                </a:cubicBezTo>
                <a:cubicBezTo>
                  <a:pt x="9343415" y="6045047"/>
                  <a:pt x="9322301" y="5901872"/>
                  <a:pt x="9335041" y="5972209"/>
                </a:cubicBezTo>
                <a:cubicBezTo>
                  <a:pt x="9347781" y="6042546"/>
                  <a:pt x="9320496" y="6179244"/>
                  <a:pt x="9335041" y="6236873"/>
                </a:cubicBezTo>
                <a:cubicBezTo>
                  <a:pt x="9349586" y="6294502"/>
                  <a:pt x="9329485" y="6579820"/>
                  <a:pt x="9335041" y="6708667"/>
                </a:cubicBezTo>
                <a:cubicBezTo>
                  <a:pt x="9340597" y="6837514"/>
                  <a:pt x="9304697" y="7140681"/>
                  <a:pt x="9335041" y="7284024"/>
                </a:cubicBezTo>
                <a:cubicBezTo>
                  <a:pt x="9365385" y="7427367"/>
                  <a:pt x="9295090" y="7727281"/>
                  <a:pt x="9335041" y="7962945"/>
                </a:cubicBezTo>
                <a:cubicBezTo>
                  <a:pt x="9374992" y="8198609"/>
                  <a:pt x="9281088" y="8396014"/>
                  <a:pt x="9335041" y="8641867"/>
                </a:cubicBezTo>
                <a:cubicBezTo>
                  <a:pt x="9388994" y="8887720"/>
                  <a:pt x="9329560" y="9264066"/>
                  <a:pt x="9335041" y="9424353"/>
                </a:cubicBezTo>
                <a:cubicBezTo>
                  <a:pt x="9340522" y="9584640"/>
                  <a:pt x="9315441" y="10126905"/>
                  <a:pt x="9335041" y="10356432"/>
                </a:cubicBezTo>
                <a:cubicBezTo>
                  <a:pt x="9249770" y="10389714"/>
                  <a:pt x="9126820" y="10345133"/>
                  <a:pt x="9031652" y="10356432"/>
                </a:cubicBezTo>
                <a:cubicBezTo>
                  <a:pt x="8936484" y="10367731"/>
                  <a:pt x="8584534" y="10306218"/>
                  <a:pt x="8354862" y="10356432"/>
                </a:cubicBezTo>
                <a:cubicBezTo>
                  <a:pt x="8125190" y="10406646"/>
                  <a:pt x="7900278" y="10318427"/>
                  <a:pt x="7678071" y="10356432"/>
                </a:cubicBezTo>
                <a:cubicBezTo>
                  <a:pt x="7455864" y="10394437"/>
                  <a:pt x="7372715" y="10345641"/>
                  <a:pt x="7094631" y="10356432"/>
                </a:cubicBezTo>
                <a:cubicBezTo>
                  <a:pt x="6816547" y="10367223"/>
                  <a:pt x="6845210" y="10324028"/>
                  <a:pt x="6604542" y="10356432"/>
                </a:cubicBezTo>
                <a:cubicBezTo>
                  <a:pt x="6363874" y="10388836"/>
                  <a:pt x="6131328" y="10340107"/>
                  <a:pt x="5834401" y="10356432"/>
                </a:cubicBezTo>
                <a:cubicBezTo>
                  <a:pt x="5537474" y="10372757"/>
                  <a:pt x="5514719" y="10343974"/>
                  <a:pt x="5250961" y="10356432"/>
                </a:cubicBezTo>
                <a:cubicBezTo>
                  <a:pt x="4987203" y="10368890"/>
                  <a:pt x="5010081" y="10336249"/>
                  <a:pt x="4854221" y="10356432"/>
                </a:cubicBezTo>
                <a:cubicBezTo>
                  <a:pt x="4698361" y="10376615"/>
                  <a:pt x="4606321" y="10346224"/>
                  <a:pt x="4457482" y="10356432"/>
                </a:cubicBezTo>
                <a:cubicBezTo>
                  <a:pt x="4308643" y="10366640"/>
                  <a:pt x="4292684" y="10354526"/>
                  <a:pt x="4154093" y="10356432"/>
                </a:cubicBezTo>
                <a:cubicBezTo>
                  <a:pt x="4015502" y="10358338"/>
                  <a:pt x="3808596" y="10349716"/>
                  <a:pt x="3570653" y="10356432"/>
                </a:cubicBezTo>
                <a:cubicBezTo>
                  <a:pt x="3332710" y="10363148"/>
                  <a:pt x="3331403" y="10317514"/>
                  <a:pt x="3173914" y="10356432"/>
                </a:cubicBezTo>
                <a:cubicBezTo>
                  <a:pt x="3016425" y="10395350"/>
                  <a:pt x="2757152" y="10338432"/>
                  <a:pt x="2403773" y="10356432"/>
                </a:cubicBezTo>
                <a:cubicBezTo>
                  <a:pt x="2050394" y="10374432"/>
                  <a:pt x="1945361" y="10340773"/>
                  <a:pt x="1726983" y="10356432"/>
                </a:cubicBezTo>
                <a:cubicBezTo>
                  <a:pt x="1508605" y="10372091"/>
                  <a:pt x="1411734" y="10305022"/>
                  <a:pt x="1236893" y="10356432"/>
                </a:cubicBezTo>
                <a:cubicBezTo>
                  <a:pt x="1062052" y="10407842"/>
                  <a:pt x="597431" y="10315108"/>
                  <a:pt x="0" y="10356432"/>
                </a:cubicBezTo>
                <a:cubicBezTo>
                  <a:pt x="-41801" y="10090754"/>
                  <a:pt x="36378" y="10045017"/>
                  <a:pt x="0" y="9781075"/>
                </a:cubicBezTo>
                <a:cubicBezTo>
                  <a:pt x="-36378" y="9517133"/>
                  <a:pt x="9004" y="9581307"/>
                  <a:pt x="0" y="9412846"/>
                </a:cubicBezTo>
                <a:cubicBezTo>
                  <a:pt x="-9004" y="9244385"/>
                  <a:pt x="56771" y="9017138"/>
                  <a:pt x="0" y="8733924"/>
                </a:cubicBezTo>
                <a:cubicBezTo>
                  <a:pt x="-56771" y="8450710"/>
                  <a:pt x="83774" y="8271871"/>
                  <a:pt x="0" y="7951438"/>
                </a:cubicBezTo>
                <a:cubicBezTo>
                  <a:pt x="-83774" y="7631005"/>
                  <a:pt x="81756" y="7326739"/>
                  <a:pt x="0" y="7168952"/>
                </a:cubicBezTo>
                <a:cubicBezTo>
                  <a:pt x="-81756" y="7011165"/>
                  <a:pt x="55450" y="6858611"/>
                  <a:pt x="0" y="6593595"/>
                </a:cubicBezTo>
                <a:cubicBezTo>
                  <a:pt x="-55450" y="6328579"/>
                  <a:pt x="35826" y="6261947"/>
                  <a:pt x="0" y="6121802"/>
                </a:cubicBezTo>
                <a:cubicBezTo>
                  <a:pt x="-35826" y="5981657"/>
                  <a:pt x="41083" y="5828997"/>
                  <a:pt x="0" y="5546445"/>
                </a:cubicBezTo>
                <a:cubicBezTo>
                  <a:pt x="-41083" y="5263893"/>
                  <a:pt x="52509" y="5161859"/>
                  <a:pt x="0" y="4971087"/>
                </a:cubicBezTo>
                <a:cubicBezTo>
                  <a:pt x="-52509" y="4780315"/>
                  <a:pt x="13684" y="4821197"/>
                  <a:pt x="0" y="4706423"/>
                </a:cubicBezTo>
                <a:cubicBezTo>
                  <a:pt x="-13684" y="4591649"/>
                  <a:pt x="17940" y="4262655"/>
                  <a:pt x="0" y="4027501"/>
                </a:cubicBezTo>
                <a:cubicBezTo>
                  <a:pt x="-17940" y="3792347"/>
                  <a:pt x="69650" y="3580375"/>
                  <a:pt x="0" y="3348580"/>
                </a:cubicBezTo>
                <a:cubicBezTo>
                  <a:pt x="-69650" y="3116785"/>
                  <a:pt x="3544" y="3151210"/>
                  <a:pt x="0" y="3083915"/>
                </a:cubicBezTo>
                <a:cubicBezTo>
                  <a:pt x="-3544" y="3016621"/>
                  <a:pt x="24302" y="2822175"/>
                  <a:pt x="0" y="2715687"/>
                </a:cubicBezTo>
                <a:cubicBezTo>
                  <a:pt x="-24302" y="2609199"/>
                  <a:pt x="46912" y="2422814"/>
                  <a:pt x="0" y="2243894"/>
                </a:cubicBezTo>
                <a:cubicBezTo>
                  <a:pt x="-46912" y="2064974"/>
                  <a:pt x="17965" y="2009175"/>
                  <a:pt x="0" y="1875665"/>
                </a:cubicBezTo>
                <a:cubicBezTo>
                  <a:pt x="-17965" y="1742155"/>
                  <a:pt x="34695" y="1534542"/>
                  <a:pt x="0" y="1300308"/>
                </a:cubicBezTo>
                <a:cubicBezTo>
                  <a:pt x="-34695" y="1066074"/>
                  <a:pt x="36972" y="1070090"/>
                  <a:pt x="0" y="932079"/>
                </a:cubicBezTo>
                <a:cubicBezTo>
                  <a:pt x="-36972" y="794068"/>
                  <a:pt x="64531" y="379149"/>
                  <a:pt x="0" y="0"/>
                </a:cubicBezTo>
                <a:close/>
              </a:path>
              <a:path w="9335041" h="10356432" stroke="0" extrusionOk="0">
                <a:moveTo>
                  <a:pt x="0" y="0"/>
                </a:moveTo>
                <a:cubicBezTo>
                  <a:pt x="167055" y="-46001"/>
                  <a:pt x="253861" y="38970"/>
                  <a:pt x="490090" y="0"/>
                </a:cubicBezTo>
                <a:cubicBezTo>
                  <a:pt x="726319" y="-38970"/>
                  <a:pt x="696421" y="20617"/>
                  <a:pt x="793478" y="0"/>
                </a:cubicBezTo>
                <a:cubicBezTo>
                  <a:pt x="890535" y="-20617"/>
                  <a:pt x="1232086" y="24865"/>
                  <a:pt x="1563619" y="0"/>
                </a:cubicBezTo>
                <a:cubicBezTo>
                  <a:pt x="1895152" y="-24865"/>
                  <a:pt x="1910273" y="45058"/>
                  <a:pt x="2053709" y="0"/>
                </a:cubicBezTo>
                <a:cubicBezTo>
                  <a:pt x="2197145" y="-45058"/>
                  <a:pt x="2419786" y="25913"/>
                  <a:pt x="2543799" y="0"/>
                </a:cubicBezTo>
                <a:cubicBezTo>
                  <a:pt x="2667812" y="-25913"/>
                  <a:pt x="3149512" y="64416"/>
                  <a:pt x="3313940" y="0"/>
                </a:cubicBezTo>
                <a:cubicBezTo>
                  <a:pt x="3478368" y="-64416"/>
                  <a:pt x="3563580" y="19957"/>
                  <a:pt x="3710679" y="0"/>
                </a:cubicBezTo>
                <a:cubicBezTo>
                  <a:pt x="3857778" y="-19957"/>
                  <a:pt x="4263157" y="34212"/>
                  <a:pt x="4480820" y="0"/>
                </a:cubicBezTo>
                <a:cubicBezTo>
                  <a:pt x="4698483" y="-34212"/>
                  <a:pt x="5081929" y="68290"/>
                  <a:pt x="5250961" y="0"/>
                </a:cubicBezTo>
                <a:cubicBezTo>
                  <a:pt x="5419993" y="-68290"/>
                  <a:pt x="5563388" y="52515"/>
                  <a:pt x="5834401" y="0"/>
                </a:cubicBezTo>
                <a:cubicBezTo>
                  <a:pt x="6105414" y="-52515"/>
                  <a:pt x="6309952" y="88412"/>
                  <a:pt x="6604542" y="0"/>
                </a:cubicBezTo>
                <a:cubicBezTo>
                  <a:pt x="6899132" y="-88412"/>
                  <a:pt x="6943917" y="39397"/>
                  <a:pt x="7094631" y="0"/>
                </a:cubicBezTo>
                <a:cubicBezTo>
                  <a:pt x="7245345" y="-39397"/>
                  <a:pt x="7440086" y="58196"/>
                  <a:pt x="7584721" y="0"/>
                </a:cubicBezTo>
                <a:cubicBezTo>
                  <a:pt x="7729356" y="-58196"/>
                  <a:pt x="7945861" y="3899"/>
                  <a:pt x="8261511" y="0"/>
                </a:cubicBezTo>
                <a:cubicBezTo>
                  <a:pt x="8577161" y="-3899"/>
                  <a:pt x="8599215" y="38345"/>
                  <a:pt x="8751601" y="0"/>
                </a:cubicBezTo>
                <a:cubicBezTo>
                  <a:pt x="8903987" y="-38345"/>
                  <a:pt x="9064458" y="31850"/>
                  <a:pt x="9335041" y="0"/>
                </a:cubicBezTo>
                <a:cubicBezTo>
                  <a:pt x="9374792" y="373031"/>
                  <a:pt x="9291238" y="527140"/>
                  <a:pt x="9335041" y="782486"/>
                </a:cubicBezTo>
                <a:cubicBezTo>
                  <a:pt x="9378844" y="1037832"/>
                  <a:pt x="9314963" y="1184657"/>
                  <a:pt x="9335041" y="1461408"/>
                </a:cubicBezTo>
                <a:cubicBezTo>
                  <a:pt x="9355119" y="1738159"/>
                  <a:pt x="9292450" y="1806111"/>
                  <a:pt x="9335041" y="2140329"/>
                </a:cubicBezTo>
                <a:cubicBezTo>
                  <a:pt x="9377632" y="2474547"/>
                  <a:pt x="9316411" y="2278233"/>
                  <a:pt x="9335041" y="2404994"/>
                </a:cubicBezTo>
                <a:cubicBezTo>
                  <a:pt x="9353671" y="2531756"/>
                  <a:pt x="9329552" y="2675902"/>
                  <a:pt x="9335041" y="2773222"/>
                </a:cubicBezTo>
                <a:cubicBezTo>
                  <a:pt x="9340530" y="2870542"/>
                  <a:pt x="9270401" y="3177155"/>
                  <a:pt x="9335041" y="3452144"/>
                </a:cubicBezTo>
                <a:cubicBezTo>
                  <a:pt x="9399681" y="3727133"/>
                  <a:pt x="9316303" y="3698869"/>
                  <a:pt x="9335041" y="3923937"/>
                </a:cubicBezTo>
                <a:cubicBezTo>
                  <a:pt x="9353779" y="4149005"/>
                  <a:pt x="9297735" y="4205714"/>
                  <a:pt x="9335041" y="4292166"/>
                </a:cubicBezTo>
                <a:cubicBezTo>
                  <a:pt x="9372347" y="4378618"/>
                  <a:pt x="9268640" y="4744152"/>
                  <a:pt x="9335041" y="4971087"/>
                </a:cubicBezTo>
                <a:cubicBezTo>
                  <a:pt x="9401442" y="5198022"/>
                  <a:pt x="9315424" y="5345079"/>
                  <a:pt x="9335041" y="5546445"/>
                </a:cubicBezTo>
                <a:cubicBezTo>
                  <a:pt x="9354658" y="5747811"/>
                  <a:pt x="9321957" y="5909092"/>
                  <a:pt x="9335041" y="6121802"/>
                </a:cubicBezTo>
                <a:cubicBezTo>
                  <a:pt x="9348125" y="6334512"/>
                  <a:pt x="9298824" y="6701270"/>
                  <a:pt x="9335041" y="6904288"/>
                </a:cubicBezTo>
                <a:cubicBezTo>
                  <a:pt x="9371258" y="7107306"/>
                  <a:pt x="9315059" y="7360599"/>
                  <a:pt x="9335041" y="7583210"/>
                </a:cubicBezTo>
                <a:cubicBezTo>
                  <a:pt x="9355023" y="7805821"/>
                  <a:pt x="9303844" y="7792411"/>
                  <a:pt x="9335041" y="7847874"/>
                </a:cubicBezTo>
                <a:cubicBezTo>
                  <a:pt x="9366238" y="7903337"/>
                  <a:pt x="9324357" y="8165139"/>
                  <a:pt x="9335041" y="8319667"/>
                </a:cubicBezTo>
                <a:cubicBezTo>
                  <a:pt x="9345725" y="8474195"/>
                  <a:pt x="9300414" y="8892794"/>
                  <a:pt x="9335041" y="9102153"/>
                </a:cubicBezTo>
                <a:cubicBezTo>
                  <a:pt x="9369668" y="9311512"/>
                  <a:pt x="9298073" y="9553583"/>
                  <a:pt x="9335041" y="9677510"/>
                </a:cubicBezTo>
                <a:cubicBezTo>
                  <a:pt x="9372009" y="9801437"/>
                  <a:pt x="9279657" y="10038591"/>
                  <a:pt x="9335041" y="10356432"/>
                </a:cubicBezTo>
                <a:cubicBezTo>
                  <a:pt x="9096357" y="10377256"/>
                  <a:pt x="8996579" y="10354217"/>
                  <a:pt x="8844951" y="10356432"/>
                </a:cubicBezTo>
                <a:cubicBezTo>
                  <a:pt x="8693323" y="10358647"/>
                  <a:pt x="8593534" y="10331476"/>
                  <a:pt x="8448212" y="10356432"/>
                </a:cubicBezTo>
                <a:cubicBezTo>
                  <a:pt x="8302890" y="10381388"/>
                  <a:pt x="7914120" y="10330242"/>
                  <a:pt x="7771422" y="10356432"/>
                </a:cubicBezTo>
                <a:cubicBezTo>
                  <a:pt x="7628724" y="10382622"/>
                  <a:pt x="7494065" y="10337969"/>
                  <a:pt x="7374682" y="10356432"/>
                </a:cubicBezTo>
                <a:cubicBezTo>
                  <a:pt x="7255299" y="10374895"/>
                  <a:pt x="7171176" y="10338327"/>
                  <a:pt x="7071294" y="10356432"/>
                </a:cubicBezTo>
                <a:cubicBezTo>
                  <a:pt x="6971412" y="10374537"/>
                  <a:pt x="6765593" y="10311923"/>
                  <a:pt x="6674554" y="10356432"/>
                </a:cubicBezTo>
                <a:cubicBezTo>
                  <a:pt x="6583515" y="10400941"/>
                  <a:pt x="6302142" y="10304522"/>
                  <a:pt x="6184465" y="10356432"/>
                </a:cubicBezTo>
                <a:cubicBezTo>
                  <a:pt x="6066788" y="10408342"/>
                  <a:pt x="5886787" y="10293797"/>
                  <a:pt x="5601025" y="10356432"/>
                </a:cubicBezTo>
                <a:cubicBezTo>
                  <a:pt x="5315263" y="10419067"/>
                  <a:pt x="5354786" y="10349819"/>
                  <a:pt x="5204285" y="10356432"/>
                </a:cubicBezTo>
                <a:cubicBezTo>
                  <a:pt x="5053784" y="10363045"/>
                  <a:pt x="4615378" y="10267206"/>
                  <a:pt x="4434144" y="10356432"/>
                </a:cubicBezTo>
                <a:cubicBezTo>
                  <a:pt x="4252910" y="10445658"/>
                  <a:pt x="4044723" y="10321719"/>
                  <a:pt x="3850704" y="10356432"/>
                </a:cubicBezTo>
                <a:cubicBezTo>
                  <a:pt x="3656685" y="10391145"/>
                  <a:pt x="3247458" y="10310414"/>
                  <a:pt x="3080564" y="10356432"/>
                </a:cubicBezTo>
                <a:cubicBezTo>
                  <a:pt x="2913670" y="10402450"/>
                  <a:pt x="2713993" y="10300391"/>
                  <a:pt x="2403773" y="10356432"/>
                </a:cubicBezTo>
                <a:cubicBezTo>
                  <a:pt x="2093553" y="10412473"/>
                  <a:pt x="2019509" y="10301378"/>
                  <a:pt x="1913683" y="10356432"/>
                </a:cubicBezTo>
                <a:cubicBezTo>
                  <a:pt x="1807857" y="10411486"/>
                  <a:pt x="1502254" y="10351139"/>
                  <a:pt x="1236893" y="10356432"/>
                </a:cubicBezTo>
                <a:cubicBezTo>
                  <a:pt x="971532" y="10361725"/>
                  <a:pt x="962325" y="10324467"/>
                  <a:pt x="840154" y="10356432"/>
                </a:cubicBezTo>
                <a:cubicBezTo>
                  <a:pt x="717983" y="10388397"/>
                  <a:pt x="320344" y="10294148"/>
                  <a:pt x="0" y="10356432"/>
                </a:cubicBezTo>
                <a:cubicBezTo>
                  <a:pt x="-9225" y="10282081"/>
                  <a:pt x="12268" y="10153453"/>
                  <a:pt x="0" y="10091768"/>
                </a:cubicBezTo>
                <a:cubicBezTo>
                  <a:pt x="-12268" y="10030083"/>
                  <a:pt x="50847" y="9536319"/>
                  <a:pt x="0" y="9309282"/>
                </a:cubicBezTo>
                <a:cubicBezTo>
                  <a:pt x="-50847" y="9082245"/>
                  <a:pt x="45531" y="8939361"/>
                  <a:pt x="0" y="8630360"/>
                </a:cubicBezTo>
                <a:cubicBezTo>
                  <a:pt x="-45531" y="8321359"/>
                  <a:pt x="9813" y="8115339"/>
                  <a:pt x="0" y="7951438"/>
                </a:cubicBezTo>
                <a:cubicBezTo>
                  <a:pt x="-9813" y="7787537"/>
                  <a:pt x="40354" y="7444883"/>
                  <a:pt x="0" y="7272517"/>
                </a:cubicBezTo>
                <a:cubicBezTo>
                  <a:pt x="-40354" y="7100151"/>
                  <a:pt x="20859" y="7029199"/>
                  <a:pt x="0" y="6904288"/>
                </a:cubicBezTo>
                <a:cubicBezTo>
                  <a:pt x="-20859" y="6779377"/>
                  <a:pt x="12966" y="6365755"/>
                  <a:pt x="0" y="6121802"/>
                </a:cubicBezTo>
                <a:cubicBezTo>
                  <a:pt x="-12966" y="5877849"/>
                  <a:pt x="9531" y="5749087"/>
                  <a:pt x="0" y="5546445"/>
                </a:cubicBezTo>
                <a:cubicBezTo>
                  <a:pt x="-9531" y="5343803"/>
                  <a:pt x="19133" y="5384536"/>
                  <a:pt x="0" y="5281780"/>
                </a:cubicBezTo>
                <a:cubicBezTo>
                  <a:pt x="-19133" y="5179024"/>
                  <a:pt x="45961" y="4829056"/>
                  <a:pt x="0" y="4706423"/>
                </a:cubicBezTo>
                <a:cubicBezTo>
                  <a:pt x="-45961" y="4583790"/>
                  <a:pt x="38832" y="4422234"/>
                  <a:pt x="0" y="4234630"/>
                </a:cubicBezTo>
                <a:cubicBezTo>
                  <a:pt x="-38832" y="4047026"/>
                  <a:pt x="15389" y="3974125"/>
                  <a:pt x="0" y="3762837"/>
                </a:cubicBezTo>
                <a:cubicBezTo>
                  <a:pt x="-15389" y="3551549"/>
                  <a:pt x="13376" y="3458605"/>
                  <a:pt x="0" y="3291044"/>
                </a:cubicBezTo>
                <a:cubicBezTo>
                  <a:pt x="-13376" y="3123483"/>
                  <a:pt x="19574" y="3017409"/>
                  <a:pt x="0" y="2819251"/>
                </a:cubicBezTo>
                <a:cubicBezTo>
                  <a:pt x="-19574" y="2621093"/>
                  <a:pt x="23964" y="2382219"/>
                  <a:pt x="0" y="2140329"/>
                </a:cubicBezTo>
                <a:cubicBezTo>
                  <a:pt x="-23964" y="1898439"/>
                  <a:pt x="8355" y="1824597"/>
                  <a:pt x="0" y="1564972"/>
                </a:cubicBezTo>
                <a:cubicBezTo>
                  <a:pt x="-8355" y="1305347"/>
                  <a:pt x="3694" y="1399443"/>
                  <a:pt x="0" y="1300308"/>
                </a:cubicBezTo>
                <a:cubicBezTo>
                  <a:pt x="-3694" y="1201173"/>
                  <a:pt x="53261" y="997670"/>
                  <a:pt x="0" y="828515"/>
                </a:cubicBezTo>
                <a:cubicBezTo>
                  <a:pt x="-53261" y="659360"/>
                  <a:pt x="70913" y="237366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156450" y="1920874"/>
            <a:ext cx="914400" cy="14137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9CEFD3-8C4A-C0A0-7CB3-E51CC35943EA}"/>
              </a:ext>
            </a:extLst>
          </p:cNvPr>
          <p:cNvSpPr txBox="1"/>
          <p:nvPr/>
        </p:nvSpPr>
        <p:spPr>
          <a:xfrm>
            <a:off x="2484713" y="4367223"/>
            <a:ext cx="3663592" cy="98288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Inicializar la colección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listaEmpleados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18360" cy="1413788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 por  parámetro un objeto emple de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la clase Empleado y con el método add 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agrega a la colección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1746250" y="7993366"/>
            <a:ext cx="4226402" cy="256392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rut del empleado y con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  ciclo  for  recorre  la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 buscando al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empleado que tiene ese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rut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390E2F78-E7A2-3E5E-EB88-5DA6CB9EA85E}"/>
              </a:ext>
            </a:extLst>
          </p:cNvPr>
          <p:cNvCxnSpPr>
            <a:cxnSpLocks/>
          </p:cNvCxnSpPr>
          <p:nvPr/>
        </p:nvCxnSpPr>
        <p:spPr>
          <a:xfrm flipV="1">
            <a:off x="6403430" y="2911475"/>
            <a:ext cx="1667420" cy="2048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144243" y="5128102"/>
            <a:ext cx="926607" cy="11297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CE64001-161D-75C1-2282-065FF0ADBDD9}"/>
              </a:ext>
            </a:extLst>
          </p:cNvPr>
          <p:cNvCxnSpPr>
            <a:cxnSpLocks/>
          </p:cNvCxnSpPr>
          <p:nvPr/>
        </p:nvCxnSpPr>
        <p:spPr>
          <a:xfrm flipV="1">
            <a:off x="6198733" y="7671602"/>
            <a:ext cx="2253117" cy="171687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255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algn="just"/>
            <a:r>
              <a:rPr lang="es-CL" sz="36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 continuación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350271" y="3501270"/>
            <a:ext cx="7018360" cy="1877544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Recorre la colección listaEmpleados y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muestra por cada empleado sus atributos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invocando al método toString que está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implementado en la clase Empleado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3"/>
            <a:ext cx="7469456" cy="1877543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Recibe por parámetro el rut del empleado y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ciclo for recorre la colección buscando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empleado que tiene ese rut para eliminarlo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con el método remove()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BEB6253-7ABD-7D8B-3D9C-3574991D101E}"/>
              </a:ext>
            </a:extLst>
          </p:cNvPr>
          <p:cNvSpPr txBox="1"/>
          <p:nvPr/>
        </p:nvSpPr>
        <p:spPr>
          <a:xfrm>
            <a:off x="3351934" y="9543888"/>
            <a:ext cx="4226402" cy="970327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Investiga los métodos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equals y hashcode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F33508-372C-2752-146E-5D81C9E85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3870" y="715229"/>
            <a:ext cx="9738385" cy="9313823"/>
          </a:xfrm>
          <a:custGeom>
            <a:avLst/>
            <a:gdLst>
              <a:gd name="connsiteX0" fmla="*/ 0 w 9738385"/>
              <a:gd name="connsiteY0" fmla="*/ 0 h 9313823"/>
              <a:gd name="connsiteX1" fmla="*/ 280695 w 9738385"/>
              <a:gd name="connsiteY1" fmla="*/ 0 h 9313823"/>
              <a:gd name="connsiteX2" fmla="*/ 756157 w 9738385"/>
              <a:gd name="connsiteY2" fmla="*/ 0 h 9313823"/>
              <a:gd name="connsiteX3" fmla="*/ 1426387 w 9738385"/>
              <a:gd name="connsiteY3" fmla="*/ 0 h 9313823"/>
              <a:gd name="connsiteX4" fmla="*/ 2194001 w 9738385"/>
              <a:gd name="connsiteY4" fmla="*/ 0 h 9313823"/>
              <a:gd name="connsiteX5" fmla="*/ 2474695 w 9738385"/>
              <a:gd name="connsiteY5" fmla="*/ 0 h 9313823"/>
              <a:gd name="connsiteX6" fmla="*/ 2755390 w 9738385"/>
              <a:gd name="connsiteY6" fmla="*/ 0 h 9313823"/>
              <a:gd name="connsiteX7" fmla="*/ 3523004 w 9738385"/>
              <a:gd name="connsiteY7" fmla="*/ 0 h 9313823"/>
              <a:gd name="connsiteX8" fmla="*/ 3803699 w 9738385"/>
              <a:gd name="connsiteY8" fmla="*/ 0 h 9313823"/>
              <a:gd name="connsiteX9" fmla="*/ 4376545 w 9738385"/>
              <a:gd name="connsiteY9" fmla="*/ 0 h 9313823"/>
              <a:gd name="connsiteX10" fmla="*/ 4754623 w 9738385"/>
              <a:gd name="connsiteY10" fmla="*/ 0 h 9313823"/>
              <a:gd name="connsiteX11" fmla="*/ 5132702 w 9738385"/>
              <a:gd name="connsiteY11" fmla="*/ 0 h 9313823"/>
              <a:gd name="connsiteX12" fmla="*/ 5510780 w 9738385"/>
              <a:gd name="connsiteY12" fmla="*/ 0 h 9313823"/>
              <a:gd name="connsiteX13" fmla="*/ 5888859 w 9738385"/>
              <a:gd name="connsiteY13" fmla="*/ 0 h 9313823"/>
              <a:gd name="connsiteX14" fmla="*/ 6364321 w 9738385"/>
              <a:gd name="connsiteY14" fmla="*/ 0 h 9313823"/>
              <a:gd name="connsiteX15" fmla="*/ 6742399 w 9738385"/>
              <a:gd name="connsiteY15" fmla="*/ 0 h 9313823"/>
              <a:gd name="connsiteX16" fmla="*/ 7217862 w 9738385"/>
              <a:gd name="connsiteY16" fmla="*/ 0 h 9313823"/>
              <a:gd name="connsiteX17" fmla="*/ 7888092 w 9738385"/>
              <a:gd name="connsiteY17" fmla="*/ 0 h 9313823"/>
              <a:gd name="connsiteX18" fmla="*/ 8266170 w 9738385"/>
              <a:gd name="connsiteY18" fmla="*/ 0 h 9313823"/>
              <a:gd name="connsiteX19" fmla="*/ 8546865 w 9738385"/>
              <a:gd name="connsiteY19" fmla="*/ 0 h 9313823"/>
              <a:gd name="connsiteX20" fmla="*/ 9738385 w 9738385"/>
              <a:gd name="connsiteY20" fmla="*/ 0 h 9313823"/>
              <a:gd name="connsiteX21" fmla="*/ 9738385 w 9738385"/>
              <a:gd name="connsiteY21" fmla="*/ 302699 h 9313823"/>
              <a:gd name="connsiteX22" fmla="*/ 9738385 w 9738385"/>
              <a:gd name="connsiteY22" fmla="*/ 605398 h 9313823"/>
              <a:gd name="connsiteX23" fmla="*/ 9738385 w 9738385"/>
              <a:gd name="connsiteY23" fmla="*/ 1001236 h 9313823"/>
              <a:gd name="connsiteX24" fmla="*/ 9738385 w 9738385"/>
              <a:gd name="connsiteY24" fmla="*/ 1583350 h 9313823"/>
              <a:gd name="connsiteX25" fmla="*/ 9738385 w 9738385"/>
              <a:gd name="connsiteY25" fmla="*/ 2258602 h 9313823"/>
              <a:gd name="connsiteX26" fmla="*/ 9738385 w 9738385"/>
              <a:gd name="connsiteY26" fmla="*/ 2747578 h 9313823"/>
              <a:gd name="connsiteX27" fmla="*/ 9738385 w 9738385"/>
              <a:gd name="connsiteY27" fmla="*/ 3143415 h 9313823"/>
              <a:gd name="connsiteX28" fmla="*/ 9738385 w 9738385"/>
              <a:gd name="connsiteY28" fmla="*/ 3539253 h 9313823"/>
              <a:gd name="connsiteX29" fmla="*/ 9738385 w 9738385"/>
              <a:gd name="connsiteY29" fmla="*/ 4214505 h 9313823"/>
              <a:gd name="connsiteX30" fmla="*/ 9738385 w 9738385"/>
              <a:gd name="connsiteY30" fmla="*/ 4517204 h 9313823"/>
              <a:gd name="connsiteX31" fmla="*/ 9738385 w 9738385"/>
              <a:gd name="connsiteY31" fmla="*/ 5006180 h 9313823"/>
              <a:gd name="connsiteX32" fmla="*/ 9738385 w 9738385"/>
              <a:gd name="connsiteY32" fmla="*/ 5588294 h 9313823"/>
              <a:gd name="connsiteX33" fmla="*/ 9738385 w 9738385"/>
              <a:gd name="connsiteY33" fmla="*/ 5984131 h 9313823"/>
              <a:gd name="connsiteX34" fmla="*/ 9738385 w 9738385"/>
              <a:gd name="connsiteY34" fmla="*/ 6752522 h 9313823"/>
              <a:gd name="connsiteX35" fmla="*/ 9738385 w 9738385"/>
              <a:gd name="connsiteY35" fmla="*/ 7055221 h 9313823"/>
              <a:gd name="connsiteX36" fmla="*/ 9738385 w 9738385"/>
              <a:gd name="connsiteY36" fmla="*/ 7357920 h 9313823"/>
              <a:gd name="connsiteX37" fmla="*/ 9738385 w 9738385"/>
              <a:gd name="connsiteY37" fmla="*/ 7846896 h 9313823"/>
              <a:gd name="connsiteX38" fmla="*/ 9738385 w 9738385"/>
              <a:gd name="connsiteY38" fmla="*/ 8429010 h 9313823"/>
              <a:gd name="connsiteX39" fmla="*/ 9738385 w 9738385"/>
              <a:gd name="connsiteY39" fmla="*/ 9313823 h 9313823"/>
              <a:gd name="connsiteX40" fmla="*/ 9068155 w 9738385"/>
              <a:gd name="connsiteY40" fmla="*/ 9313823 h 9313823"/>
              <a:gd name="connsiteX41" fmla="*/ 8787460 w 9738385"/>
              <a:gd name="connsiteY41" fmla="*/ 9313823 h 9313823"/>
              <a:gd name="connsiteX42" fmla="*/ 8409382 w 9738385"/>
              <a:gd name="connsiteY42" fmla="*/ 9313823 h 9313823"/>
              <a:gd name="connsiteX43" fmla="*/ 7933920 w 9738385"/>
              <a:gd name="connsiteY43" fmla="*/ 9313823 h 9313823"/>
              <a:gd name="connsiteX44" fmla="*/ 7263690 w 9738385"/>
              <a:gd name="connsiteY44" fmla="*/ 9313823 h 9313823"/>
              <a:gd name="connsiteX45" fmla="*/ 6593459 w 9738385"/>
              <a:gd name="connsiteY45" fmla="*/ 9313823 h 9313823"/>
              <a:gd name="connsiteX46" fmla="*/ 6020613 w 9738385"/>
              <a:gd name="connsiteY46" fmla="*/ 9313823 h 9313823"/>
              <a:gd name="connsiteX47" fmla="*/ 5545151 w 9738385"/>
              <a:gd name="connsiteY47" fmla="*/ 9313823 h 9313823"/>
              <a:gd name="connsiteX48" fmla="*/ 4777537 w 9738385"/>
              <a:gd name="connsiteY48" fmla="*/ 9313823 h 9313823"/>
              <a:gd name="connsiteX49" fmla="*/ 4204691 w 9738385"/>
              <a:gd name="connsiteY49" fmla="*/ 9313823 h 9313823"/>
              <a:gd name="connsiteX50" fmla="*/ 3826612 w 9738385"/>
              <a:gd name="connsiteY50" fmla="*/ 9313823 h 9313823"/>
              <a:gd name="connsiteX51" fmla="*/ 3448534 w 9738385"/>
              <a:gd name="connsiteY51" fmla="*/ 9313823 h 9313823"/>
              <a:gd name="connsiteX52" fmla="*/ 3167839 w 9738385"/>
              <a:gd name="connsiteY52" fmla="*/ 9313823 h 9313823"/>
              <a:gd name="connsiteX53" fmla="*/ 2594993 w 9738385"/>
              <a:gd name="connsiteY53" fmla="*/ 9313823 h 9313823"/>
              <a:gd name="connsiteX54" fmla="*/ 2216915 w 9738385"/>
              <a:gd name="connsiteY54" fmla="*/ 9313823 h 9313823"/>
              <a:gd name="connsiteX55" fmla="*/ 1449301 w 9738385"/>
              <a:gd name="connsiteY55" fmla="*/ 9313823 h 9313823"/>
              <a:gd name="connsiteX56" fmla="*/ 779071 w 9738385"/>
              <a:gd name="connsiteY56" fmla="*/ 9313823 h 9313823"/>
              <a:gd name="connsiteX57" fmla="*/ 0 w 9738385"/>
              <a:gd name="connsiteY57" fmla="*/ 9313823 h 9313823"/>
              <a:gd name="connsiteX58" fmla="*/ 0 w 9738385"/>
              <a:gd name="connsiteY58" fmla="*/ 8545433 h 9313823"/>
              <a:gd name="connsiteX59" fmla="*/ 0 w 9738385"/>
              <a:gd name="connsiteY59" fmla="*/ 8242733 h 9313823"/>
              <a:gd name="connsiteX60" fmla="*/ 0 w 9738385"/>
              <a:gd name="connsiteY60" fmla="*/ 7846896 h 9313823"/>
              <a:gd name="connsiteX61" fmla="*/ 0 w 9738385"/>
              <a:gd name="connsiteY61" fmla="*/ 7171644 h 9313823"/>
              <a:gd name="connsiteX62" fmla="*/ 0 w 9738385"/>
              <a:gd name="connsiteY62" fmla="*/ 6403253 h 9313823"/>
              <a:gd name="connsiteX63" fmla="*/ 0 w 9738385"/>
              <a:gd name="connsiteY63" fmla="*/ 5634863 h 9313823"/>
              <a:gd name="connsiteX64" fmla="*/ 0 w 9738385"/>
              <a:gd name="connsiteY64" fmla="*/ 5052749 h 9313823"/>
              <a:gd name="connsiteX65" fmla="*/ 0 w 9738385"/>
              <a:gd name="connsiteY65" fmla="*/ 4563773 h 9313823"/>
              <a:gd name="connsiteX66" fmla="*/ 0 w 9738385"/>
              <a:gd name="connsiteY66" fmla="*/ 3981659 h 9313823"/>
              <a:gd name="connsiteX67" fmla="*/ 0 w 9738385"/>
              <a:gd name="connsiteY67" fmla="*/ 3399545 h 9313823"/>
              <a:gd name="connsiteX68" fmla="*/ 0 w 9738385"/>
              <a:gd name="connsiteY68" fmla="*/ 3096846 h 9313823"/>
              <a:gd name="connsiteX69" fmla="*/ 0 w 9738385"/>
              <a:gd name="connsiteY69" fmla="*/ 2421594 h 9313823"/>
              <a:gd name="connsiteX70" fmla="*/ 0 w 9738385"/>
              <a:gd name="connsiteY70" fmla="*/ 1746342 h 9313823"/>
              <a:gd name="connsiteX71" fmla="*/ 0 w 9738385"/>
              <a:gd name="connsiteY71" fmla="*/ 1443643 h 9313823"/>
              <a:gd name="connsiteX72" fmla="*/ 0 w 9738385"/>
              <a:gd name="connsiteY72" fmla="*/ 1047805 h 9313823"/>
              <a:gd name="connsiteX73" fmla="*/ 0 w 9738385"/>
              <a:gd name="connsiteY73" fmla="*/ 558829 h 9313823"/>
              <a:gd name="connsiteX74" fmla="*/ 0 w 9738385"/>
              <a:gd name="connsiteY74" fmla="*/ 0 h 931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738385" h="9313823" fill="none" extrusionOk="0">
                <a:moveTo>
                  <a:pt x="0" y="0"/>
                </a:moveTo>
                <a:cubicBezTo>
                  <a:pt x="72652" y="-11084"/>
                  <a:pt x="184054" y="56"/>
                  <a:pt x="280695" y="0"/>
                </a:cubicBezTo>
                <a:cubicBezTo>
                  <a:pt x="377336" y="-56"/>
                  <a:pt x="600432" y="13233"/>
                  <a:pt x="756157" y="0"/>
                </a:cubicBezTo>
                <a:cubicBezTo>
                  <a:pt x="911882" y="-13233"/>
                  <a:pt x="1100137" y="31779"/>
                  <a:pt x="1426387" y="0"/>
                </a:cubicBezTo>
                <a:cubicBezTo>
                  <a:pt x="1752637" y="-31779"/>
                  <a:pt x="1964178" y="22977"/>
                  <a:pt x="2194001" y="0"/>
                </a:cubicBezTo>
                <a:cubicBezTo>
                  <a:pt x="2423824" y="-22977"/>
                  <a:pt x="2418095" y="6128"/>
                  <a:pt x="2474695" y="0"/>
                </a:cubicBezTo>
                <a:cubicBezTo>
                  <a:pt x="2531295" y="-6128"/>
                  <a:pt x="2658079" y="30635"/>
                  <a:pt x="2755390" y="0"/>
                </a:cubicBezTo>
                <a:cubicBezTo>
                  <a:pt x="2852701" y="-30635"/>
                  <a:pt x="3185634" y="87477"/>
                  <a:pt x="3523004" y="0"/>
                </a:cubicBezTo>
                <a:cubicBezTo>
                  <a:pt x="3860374" y="-87477"/>
                  <a:pt x="3744062" y="11545"/>
                  <a:pt x="3803699" y="0"/>
                </a:cubicBezTo>
                <a:cubicBezTo>
                  <a:pt x="3863337" y="-11545"/>
                  <a:pt x="4110396" y="39389"/>
                  <a:pt x="4376545" y="0"/>
                </a:cubicBezTo>
                <a:cubicBezTo>
                  <a:pt x="4642694" y="-39389"/>
                  <a:pt x="4617268" y="32678"/>
                  <a:pt x="4754623" y="0"/>
                </a:cubicBezTo>
                <a:cubicBezTo>
                  <a:pt x="4891978" y="-32678"/>
                  <a:pt x="4944872" y="20773"/>
                  <a:pt x="5132702" y="0"/>
                </a:cubicBezTo>
                <a:cubicBezTo>
                  <a:pt x="5320532" y="-20773"/>
                  <a:pt x="5340182" y="43058"/>
                  <a:pt x="5510780" y="0"/>
                </a:cubicBezTo>
                <a:cubicBezTo>
                  <a:pt x="5681378" y="-43058"/>
                  <a:pt x="5707931" y="3408"/>
                  <a:pt x="5888859" y="0"/>
                </a:cubicBezTo>
                <a:cubicBezTo>
                  <a:pt x="6069787" y="-3408"/>
                  <a:pt x="6268989" y="8203"/>
                  <a:pt x="6364321" y="0"/>
                </a:cubicBezTo>
                <a:cubicBezTo>
                  <a:pt x="6459653" y="-8203"/>
                  <a:pt x="6657022" y="31488"/>
                  <a:pt x="6742399" y="0"/>
                </a:cubicBezTo>
                <a:cubicBezTo>
                  <a:pt x="6827776" y="-31488"/>
                  <a:pt x="7058962" y="833"/>
                  <a:pt x="7217862" y="0"/>
                </a:cubicBezTo>
                <a:cubicBezTo>
                  <a:pt x="7376762" y="-833"/>
                  <a:pt x="7743566" y="46569"/>
                  <a:pt x="7888092" y="0"/>
                </a:cubicBezTo>
                <a:cubicBezTo>
                  <a:pt x="8032618" y="-46569"/>
                  <a:pt x="8119213" y="6140"/>
                  <a:pt x="8266170" y="0"/>
                </a:cubicBezTo>
                <a:cubicBezTo>
                  <a:pt x="8413127" y="-6140"/>
                  <a:pt x="8420594" y="25045"/>
                  <a:pt x="8546865" y="0"/>
                </a:cubicBezTo>
                <a:cubicBezTo>
                  <a:pt x="8673137" y="-25045"/>
                  <a:pt x="9234013" y="90545"/>
                  <a:pt x="9738385" y="0"/>
                </a:cubicBezTo>
                <a:cubicBezTo>
                  <a:pt x="9766473" y="118616"/>
                  <a:pt x="9730547" y="154296"/>
                  <a:pt x="9738385" y="302699"/>
                </a:cubicBezTo>
                <a:cubicBezTo>
                  <a:pt x="9746223" y="451102"/>
                  <a:pt x="9736106" y="487045"/>
                  <a:pt x="9738385" y="605398"/>
                </a:cubicBezTo>
                <a:cubicBezTo>
                  <a:pt x="9740664" y="723751"/>
                  <a:pt x="9737770" y="852673"/>
                  <a:pt x="9738385" y="1001236"/>
                </a:cubicBezTo>
                <a:cubicBezTo>
                  <a:pt x="9739000" y="1149799"/>
                  <a:pt x="9674646" y="1460287"/>
                  <a:pt x="9738385" y="1583350"/>
                </a:cubicBezTo>
                <a:cubicBezTo>
                  <a:pt x="9802124" y="1706413"/>
                  <a:pt x="9714458" y="1984996"/>
                  <a:pt x="9738385" y="2258602"/>
                </a:cubicBezTo>
                <a:cubicBezTo>
                  <a:pt x="9762312" y="2532208"/>
                  <a:pt x="9714113" y="2589649"/>
                  <a:pt x="9738385" y="2747578"/>
                </a:cubicBezTo>
                <a:cubicBezTo>
                  <a:pt x="9762657" y="2905507"/>
                  <a:pt x="9704063" y="3016071"/>
                  <a:pt x="9738385" y="3143415"/>
                </a:cubicBezTo>
                <a:cubicBezTo>
                  <a:pt x="9772707" y="3270759"/>
                  <a:pt x="9708850" y="3372889"/>
                  <a:pt x="9738385" y="3539253"/>
                </a:cubicBezTo>
                <a:cubicBezTo>
                  <a:pt x="9767920" y="3705617"/>
                  <a:pt x="9731998" y="3922579"/>
                  <a:pt x="9738385" y="4214505"/>
                </a:cubicBezTo>
                <a:cubicBezTo>
                  <a:pt x="9744772" y="4506431"/>
                  <a:pt x="9723155" y="4415656"/>
                  <a:pt x="9738385" y="4517204"/>
                </a:cubicBezTo>
                <a:cubicBezTo>
                  <a:pt x="9753615" y="4618752"/>
                  <a:pt x="9707343" y="4817949"/>
                  <a:pt x="9738385" y="5006180"/>
                </a:cubicBezTo>
                <a:cubicBezTo>
                  <a:pt x="9769427" y="5194411"/>
                  <a:pt x="9730208" y="5401574"/>
                  <a:pt x="9738385" y="5588294"/>
                </a:cubicBezTo>
                <a:cubicBezTo>
                  <a:pt x="9746562" y="5775014"/>
                  <a:pt x="9722394" y="5878187"/>
                  <a:pt x="9738385" y="5984131"/>
                </a:cubicBezTo>
                <a:cubicBezTo>
                  <a:pt x="9754376" y="6090075"/>
                  <a:pt x="9659074" y="6431957"/>
                  <a:pt x="9738385" y="6752522"/>
                </a:cubicBezTo>
                <a:cubicBezTo>
                  <a:pt x="9817696" y="7073087"/>
                  <a:pt x="9727188" y="6947295"/>
                  <a:pt x="9738385" y="7055221"/>
                </a:cubicBezTo>
                <a:cubicBezTo>
                  <a:pt x="9749582" y="7163147"/>
                  <a:pt x="9727798" y="7219038"/>
                  <a:pt x="9738385" y="7357920"/>
                </a:cubicBezTo>
                <a:cubicBezTo>
                  <a:pt x="9748972" y="7496802"/>
                  <a:pt x="9737758" y="7663639"/>
                  <a:pt x="9738385" y="7846896"/>
                </a:cubicBezTo>
                <a:cubicBezTo>
                  <a:pt x="9739012" y="8030153"/>
                  <a:pt x="9705575" y="8281910"/>
                  <a:pt x="9738385" y="8429010"/>
                </a:cubicBezTo>
                <a:cubicBezTo>
                  <a:pt x="9771195" y="8576110"/>
                  <a:pt x="9676342" y="8961305"/>
                  <a:pt x="9738385" y="9313823"/>
                </a:cubicBezTo>
                <a:cubicBezTo>
                  <a:pt x="9562013" y="9338001"/>
                  <a:pt x="9324043" y="9282166"/>
                  <a:pt x="9068155" y="9313823"/>
                </a:cubicBezTo>
                <a:cubicBezTo>
                  <a:pt x="8812267" y="9345480"/>
                  <a:pt x="8867804" y="9306054"/>
                  <a:pt x="8787460" y="9313823"/>
                </a:cubicBezTo>
                <a:cubicBezTo>
                  <a:pt x="8707116" y="9321592"/>
                  <a:pt x="8528557" y="9289628"/>
                  <a:pt x="8409382" y="9313823"/>
                </a:cubicBezTo>
                <a:cubicBezTo>
                  <a:pt x="8290207" y="9338018"/>
                  <a:pt x="8127837" y="9309338"/>
                  <a:pt x="7933920" y="9313823"/>
                </a:cubicBezTo>
                <a:cubicBezTo>
                  <a:pt x="7740003" y="9318308"/>
                  <a:pt x="7443292" y="9250053"/>
                  <a:pt x="7263690" y="9313823"/>
                </a:cubicBezTo>
                <a:cubicBezTo>
                  <a:pt x="7084088" y="9377593"/>
                  <a:pt x="6821726" y="9246350"/>
                  <a:pt x="6593459" y="9313823"/>
                </a:cubicBezTo>
                <a:cubicBezTo>
                  <a:pt x="6365192" y="9381296"/>
                  <a:pt x="6269210" y="9285065"/>
                  <a:pt x="6020613" y="9313823"/>
                </a:cubicBezTo>
                <a:cubicBezTo>
                  <a:pt x="5772016" y="9342581"/>
                  <a:pt x="5692515" y="9290826"/>
                  <a:pt x="5545151" y="9313823"/>
                </a:cubicBezTo>
                <a:cubicBezTo>
                  <a:pt x="5397787" y="9336820"/>
                  <a:pt x="5032086" y="9228081"/>
                  <a:pt x="4777537" y="9313823"/>
                </a:cubicBezTo>
                <a:cubicBezTo>
                  <a:pt x="4522988" y="9399565"/>
                  <a:pt x="4417567" y="9291940"/>
                  <a:pt x="4204691" y="9313823"/>
                </a:cubicBezTo>
                <a:cubicBezTo>
                  <a:pt x="3991815" y="9335706"/>
                  <a:pt x="3935155" y="9279384"/>
                  <a:pt x="3826612" y="9313823"/>
                </a:cubicBezTo>
                <a:cubicBezTo>
                  <a:pt x="3718069" y="9348262"/>
                  <a:pt x="3539317" y="9283615"/>
                  <a:pt x="3448534" y="9313823"/>
                </a:cubicBezTo>
                <a:cubicBezTo>
                  <a:pt x="3357751" y="9344031"/>
                  <a:pt x="3242405" y="9293876"/>
                  <a:pt x="3167839" y="9313823"/>
                </a:cubicBezTo>
                <a:cubicBezTo>
                  <a:pt x="3093273" y="9333770"/>
                  <a:pt x="2835972" y="9311196"/>
                  <a:pt x="2594993" y="9313823"/>
                </a:cubicBezTo>
                <a:cubicBezTo>
                  <a:pt x="2354014" y="9316450"/>
                  <a:pt x="2399585" y="9290560"/>
                  <a:pt x="2216915" y="9313823"/>
                </a:cubicBezTo>
                <a:cubicBezTo>
                  <a:pt x="2034245" y="9337086"/>
                  <a:pt x="1693284" y="9297592"/>
                  <a:pt x="1449301" y="9313823"/>
                </a:cubicBezTo>
                <a:cubicBezTo>
                  <a:pt x="1205318" y="9330054"/>
                  <a:pt x="1088223" y="9283975"/>
                  <a:pt x="779071" y="9313823"/>
                </a:cubicBezTo>
                <a:cubicBezTo>
                  <a:pt x="469919" y="9343671"/>
                  <a:pt x="259489" y="9300759"/>
                  <a:pt x="0" y="9313823"/>
                </a:cubicBezTo>
                <a:cubicBezTo>
                  <a:pt x="-11263" y="9136334"/>
                  <a:pt x="29067" y="8861663"/>
                  <a:pt x="0" y="8545433"/>
                </a:cubicBezTo>
                <a:cubicBezTo>
                  <a:pt x="-29067" y="8229203"/>
                  <a:pt x="16308" y="8356053"/>
                  <a:pt x="0" y="8242733"/>
                </a:cubicBezTo>
                <a:cubicBezTo>
                  <a:pt x="-16308" y="8129413"/>
                  <a:pt x="46138" y="8041492"/>
                  <a:pt x="0" y="7846896"/>
                </a:cubicBezTo>
                <a:cubicBezTo>
                  <a:pt x="-46138" y="7652300"/>
                  <a:pt x="45539" y="7430855"/>
                  <a:pt x="0" y="7171644"/>
                </a:cubicBezTo>
                <a:cubicBezTo>
                  <a:pt x="-45539" y="6912433"/>
                  <a:pt x="50613" y="6769462"/>
                  <a:pt x="0" y="6403253"/>
                </a:cubicBezTo>
                <a:cubicBezTo>
                  <a:pt x="-50613" y="6037044"/>
                  <a:pt x="45704" y="5859909"/>
                  <a:pt x="0" y="5634863"/>
                </a:cubicBezTo>
                <a:cubicBezTo>
                  <a:pt x="-45704" y="5409817"/>
                  <a:pt x="62980" y="5256066"/>
                  <a:pt x="0" y="5052749"/>
                </a:cubicBezTo>
                <a:cubicBezTo>
                  <a:pt x="-62980" y="4849432"/>
                  <a:pt x="26072" y="4763541"/>
                  <a:pt x="0" y="4563773"/>
                </a:cubicBezTo>
                <a:cubicBezTo>
                  <a:pt x="-26072" y="4364005"/>
                  <a:pt x="1001" y="4193773"/>
                  <a:pt x="0" y="3981659"/>
                </a:cubicBezTo>
                <a:cubicBezTo>
                  <a:pt x="-1001" y="3769545"/>
                  <a:pt x="63050" y="3647615"/>
                  <a:pt x="0" y="3399545"/>
                </a:cubicBezTo>
                <a:cubicBezTo>
                  <a:pt x="-63050" y="3151475"/>
                  <a:pt x="27923" y="3181861"/>
                  <a:pt x="0" y="3096846"/>
                </a:cubicBezTo>
                <a:cubicBezTo>
                  <a:pt x="-27923" y="3011831"/>
                  <a:pt x="15920" y="2732573"/>
                  <a:pt x="0" y="2421594"/>
                </a:cubicBezTo>
                <a:cubicBezTo>
                  <a:pt x="-15920" y="2110615"/>
                  <a:pt x="8379" y="2043204"/>
                  <a:pt x="0" y="1746342"/>
                </a:cubicBezTo>
                <a:cubicBezTo>
                  <a:pt x="-8379" y="1449480"/>
                  <a:pt x="32945" y="1540840"/>
                  <a:pt x="0" y="1443643"/>
                </a:cubicBezTo>
                <a:cubicBezTo>
                  <a:pt x="-32945" y="1346446"/>
                  <a:pt x="8476" y="1192644"/>
                  <a:pt x="0" y="1047805"/>
                </a:cubicBezTo>
                <a:cubicBezTo>
                  <a:pt x="-8476" y="902966"/>
                  <a:pt x="55903" y="684118"/>
                  <a:pt x="0" y="558829"/>
                </a:cubicBezTo>
                <a:cubicBezTo>
                  <a:pt x="-55903" y="433540"/>
                  <a:pt x="20653" y="227528"/>
                  <a:pt x="0" y="0"/>
                </a:cubicBezTo>
                <a:close/>
              </a:path>
              <a:path w="9738385" h="9313823" stroke="0" extrusionOk="0">
                <a:moveTo>
                  <a:pt x="0" y="0"/>
                </a:moveTo>
                <a:cubicBezTo>
                  <a:pt x="175156" y="-7818"/>
                  <a:pt x="337481" y="45186"/>
                  <a:pt x="475462" y="0"/>
                </a:cubicBezTo>
                <a:cubicBezTo>
                  <a:pt x="613443" y="-45186"/>
                  <a:pt x="676258" y="29714"/>
                  <a:pt x="756157" y="0"/>
                </a:cubicBezTo>
                <a:cubicBezTo>
                  <a:pt x="836057" y="-29714"/>
                  <a:pt x="1149640" y="18631"/>
                  <a:pt x="1523771" y="0"/>
                </a:cubicBezTo>
                <a:cubicBezTo>
                  <a:pt x="1897902" y="-18631"/>
                  <a:pt x="1776929" y="20446"/>
                  <a:pt x="1999233" y="0"/>
                </a:cubicBezTo>
                <a:cubicBezTo>
                  <a:pt x="2221537" y="-20446"/>
                  <a:pt x="2314948" y="48860"/>
                  <a:pt x="2474695" y="0"/>
                </a:cubicBezTo>
                <a:cubicBezTo>
                  <a:pt x="2634442" y="-48860"/>
                  <a:pt x="2888270" y="90327"/>
                  <a:pt x="3242309" y="0"/>
                </a:cubicBezTo>
                <a:cubicBezTo>
                  <a:pt x="3596348" y="-90327"/>
                  <a:pt x="3480238" y="25800"/>
                  <a:pt x="3620388" y="0"/>
                </a:cubicBezTo>
                <a:cubicBezTo>
                  <a:pt x="3760538" y="-25800"/>
                  <a:pt x="4029522" y="64304"/>
                  <a:pt x="4388002" y="0"/>
                </a:cubicBezTo>
                <a:cubicBezTo>
                  <a:pt x="4746482" y="-64304"/>
                  <a:pt x="4928292" y="6141"/>
                  <a:pt x="5155616" y="0"/>
                </a:cubicBezTo>
                <a:cubicBezTo>
                  <a:pt x="5382940" y="-6141"/>
                  <a:pt x="5608081" y="50995"/>
                  <a:pt x="5728462" y="0"/>
                </a:cubicBezTo>
                <a:cubicBezTo>
                  <a:pt x="5848843" y="-50995"/>
                  <a:pt x="6339522" y="17915"/>
                  <a:pt x="6496076" y="0"/>
                </a:cubicBezTo>
                <a:cubicBezTo>
                  <a:pt x="6652630" y="-17915"/>
                  <a:pt x="6873628" y="30262"/>
                  <a:pt x="6971538" y="0"/>
                </a:cubicBezTo>
                <a:cubicBezTo>
                  <a:pt x="7069448" y="-30262"/>
                  <a:pt x="7256817" y="47477"/>
                  <a:pt x="7447000" y="0"/>
                </a:cubicBezTo>
                <a:cubicBezTo>
                  <a:pt x="7637183" y="-47477"/>
                  <a:pt x="7825372" y="11654"/>
                  <a:pt x="8117230" y="0"/>
                </a:cubicBezTo>
                <a:cubicBezTo>
                  <a:pt x="8409088" y="-11654"/>
                  <a:pt x="8367941" y="19982"/>
                  <a:pt x="8592693" y="0"/>
                </a:cubicBezTo>
                <a:cubicBezTo>
                  <a:pt x="8817445" y="-19982"/>
                  <a:pt x="9183325" y="127963"/>
                  <a:pt x="9738385" y="0"/>
                </a:cubicBezTo>
                <a:cubicBezTo>
                  <a:pt x="9791863" y="201129"/>
                  <a:pt x="9711368" y="606870"/>
                  <a:pt x="9738385" y="768390"/>
                </a:cubicBezTo>
                <a:cubicBezTo>
                  <a:pt x="9765402" y="929910"/>
                  <a:pt x="9738382" y="1246246"/>
                  <a:pt x="9738385" y="1443643"/>
                </a:cubicBezTo>
                <a:cubicBezTo>
                  <a:pt x="9738388" y="1641040"/>
                  <a:pt x="9716503" y="1811542"/>
                  <a:pt x="9738385" y="2118895"/>
                </a:cubicBezTo>
                <a:cubicBezTo>
                  <a:pt x="9760267" y="2426248"/>
                  <a:pt x="9735491" y="2358720"/>
                  <a:pt x="9738385" y="2421594"/>
                </a:cubicBezTo>
                <a:cubicBezTo>
                  <a:pt x="9741279" y="2484468"/>
                  <a:pt x="9698197" y="2679026"/>
                  <a:pt x="9738385" y="2817431"/>
                </a:cubicBezTo>
                <a:cubicBezTo>
                  <a:pt x="9778573" y="2955836"/>
                  <a:pt x="9681858" y="3173156"/>
                  <a:pt x="9738385" y="3492684"/>
                </a:cubicBezTo>
                <a:cubicBezTo>
                  <a:pt x="9794912" y="3812212"/>
                  <a:pt x="9709350" y="3759608"/>
                  <a:pt x="9738385" y="3981659"/>
                </a:cubicBezTo>
                <a:cubicBezTo>
                  <a:pt x="9767420" y="4203711"/>
                  <a:pt x="9723826" y="4182704"/>
                  <a:pt x="9738385" y="4377497"/>
                </a:cubicBezTo>
                <a:cubicBezTo>
                  <a:pt x="9752944" y="4572290"/>
                  <a:pt x="9733948" y="4916568"/>
                  <a:pt x="9738385" y="5052749"/>
                </a:cubicBezTo>
                <a:cubicBezTo>
                  <a:pt x="9742822" y="5188930"/>
                  <a:pt x="9691906" y="5463504"/>
                  <a:pt x="9738385" y="5634863"/>
                </a:cubicBezTo>
                <a:cubicBezTo>
                  <a:pt x="9784864" y="5806222"/>
                  <a:pt x="9711789" y="6002770"/>
                  <a:pt x="9738385" y="6216977"/>
                </a:cubicBezTo>
                <a:cubicBezTo>
                  <a:pt x="9764981" y="6431184"/>
                  <a:pt x="9686442" y="6723902"/>
                  <a:pt x="9738385" y="6985367"/>
                </a:cubicBezTo>
                <a:cubicBezTo>
                  <a:pt x="9790328" y="7246832"/>
                  <a:pt x="9714225" y="7367266"/>
                  <a:pt x="9738385" y="7660619"/>
                </a:cubicBezTo>
                <a:cubicBezTo>
                  <a:pt x="9762545" y="7953972"/>
                  <a:pt x="9724224" y="7885755"/>
                  <a:pt x="9738385" y="7963319"/>
                </a:cubicBezTo>
                <a:cubicBezTo>
                  <a:pt x="9752546" y="8040883"/>
                  <a:pt x="9712134" y="8216667"/>
                  <a:pt x="9738385" y="8452294"/>
                </a:cubicBezTo>
                <a:cubicBezTo>
                  <a:pt x="9764636" y="8687922"/>
                  <a:pt x="9666003" y="8995242"/>
                  <a:pt x="9738385" y="9313823"/>
                </a:cubicBezTo>
                <a:cubicBezTo>
                  <a:pt x="9510404" y="9321062"/>
                  <a:pt x="9421322" y="9312516"/>
                  <a:pt x="9165539" y="9313823"/>
                </a:cubicBezTo>
                <a:cubicBezTo>
                  <a:pt x="8909756" y="9315130"/>
                  <a:pt x="8969868" y="9306844"/>
                  <a:pt x="8787460" y="9313823"/>
                </a:cubicBezTo>
                <a:cubicBezTo>
                  <a:pt x="8605052" y="9320802"/>
                  <a:pt x="8593952" y="9293405"/>
                  <a:pt x="8506766" y="9313823"/>
                </a:cubicBezTo>
                <a:cubicBezTo>
                  <a:pt x="8419580" y="9334241"/>
                  <a:pt x="8229771" y="9281854"/>
                  <a:pt x="8128687" y="9313823"/>
                </a:cubicBezTo>
                <a:cubicBezTo>
                  <a:pt x="8027603" y="9345792"/>
                  <a:pt x="7785241" y="9280410"/>
                  <a:pt x="7458457" y="9313823"/>
                </a:cubicBezTo>
                <a:cubicBezTo>
                  <a:pt x="7131673" y="9347236"/>
                  <a:pt x="7218603" y="9277910"/>
                  <a:pt x="7080379" y="9313823"/>
                </a:cubicBezTo>
                <a:cubicBezTo>
                  <a:pt x="6942155" y="9349736"/>
                  <a:pt x="6885601" y="9304870"/>
                  <a:pt x="6799684" y="9313823"/>
                </a:cubicBezTo>
                <a:cubicBezTo>
                  <a:pt x="6713768" y="9322776"/>
                  <a:pt x="6591649" y="9287007"/>
                  <a:pt x="6421606" y="9313823"/>
                </a:cubicBezTo>
                <a:cubicBezTo>
                  <a:pt x="6251563" y="9340639"/>
                  <a:pt x="6183746" y="9280832"/>
                  <a:pt x="5946143" y="9313823"/>
                </a:cubicBezTo>
                <a:cubicBezTo>
                  <a:pt x="5708540" y="9346814"/>
                  <a:pt x="5562128" y="9254091"/>
                  <a:pt x="5373297" y="9313823"/>
                </a:cubicBezTo>
                <a:cubicBezTo>
                  <a:pt x="5184466" y="9373555"/>
                  <a:pt x="5121372" y="9304132"/>
                  <a:pt x="4995219" y="9313823"/>
                </a:cubicBezTo>
                <a:cubicBezTo>
                  <a:pt x="4869066" y="9323514"/>
                  <a:pt x="4403766" y="9275725"/>
                  <a:pt x="4227605" y="9313823"/>
                </a:cubicBezTo>
                <a:cubicBezTo>
                  <a:pt x="4051444" y="9351921"/>
                  <a:pt x="3860559" y="9312071"/>
                  <a:pt x="3654759" y="9313823"/>
                </a:cubicBezTo>
                <a:cubicBezTo>
                  <a:pt x="3448959" y="9315575"/>
                  <a:pt x="3085517" y="9253054"/>
                  <a:pt x="2887145" y="9313823"/>
                </a:cubicBezTo>
                <a:cubicBezTo>
                  <a:pt x="2688773" y="9374592"/>
                  <a:pt x="2388065" y="9233502"/>
                  <a:pt x="2216915" y="9313823"/>
                </a:cubicBezTo>
                <a:cubicBezTo>
                  <a:pt x="2045765" y="9394144"/>
                  <a:pt x="1909997" y="9294519"/>
                  <a:pt x="1741452" y="9313823"/>
                </a:cubicBezTo>
                <a:cubicBezTo>
                  <a:pt x="1572907" y="9333127"/>
                  <a:pt x="1241589" y="9294183"/>
                  <a:pt x="1071222" y="9313823"/>
                </a:cubicBezTo>
                <a:cubicBezTo>
                  <a:pt x="900855" y="9333463"/>
                  <a:pt x="882037" y="9301974"/>
                  <a:pt x="693144" y="9313823"/>
                </a:cubicBezTo>
                <a:cubicBezTo>
                  <a:pt x="504251" y="9325672"/>
                  <a:pt x="186012" y="9260480"/>
                  <a:pt x="0" y="9313823"/>
                </a:cubicBezTo>
                <a:cubicBezTo>
                  <a:pt x="-26308" y="9186814"/>
                  <a:pt x="36280" y="9137820"/>
                  <a:pt x="0" y="9011124"/>
                </a:cubicBezTo>
                <a:cubicBezTo>
                  <a:pt x="-36280" y="8884428"/>
                  <a:pt x="61873" y="8616250"/>
                  <a:pt x="0" y="8242733"/>
                </a:cubicBezTo>
                <a:cubicBezTo>
                  <a:pt x="-61873" y="7869216"/>
                  <a:pt x="29599" y="7841151"/>
                  <a:pt x="0" y="7567481"/>
                </a:cubicBezTo>
                <a:cubicBezTo>
                  <a:pt x="-29599" y="7293811"/>
                  <a:pt x="26773" y="7223798"/>
                  <a:pt x="0" y="6892229"/>
                </a:cubicBezTo>
                <a:cubicBezTo>
                  <a:pt x="-26773" y="6560660"/>
                  <a:pt x="32131" y="6389565"/>
                  <a:pt x="0" y="6216977"/>
                </a:cubicBezTo>
                <a:cubicBezTo>
                  <a:pt x="-32131" y="6044389"/>
                  <a:pt x="37135" y="5983308"/>
                  <a:pt x="0" y="5821139"/>
                </a:cubicBezTo>
                <a:cubicBezTo>
                  <a:pt x="-37135" y="5658970"/>
                  <a:pt x="40237" y="5412544"/>
                  <a:pt x="0" y="5052749"/>
                </a:cubicBezTo>
                <a:cubicBezTo>
                  <a:pt x="-40237" y="4692954"/>
                  <a:pt x="1257" y="4648137"/>
                  <a:pt x="0" y="4470635"/>
                </a:cubicBezTo>
                <a:cubicBezTo>
                  <a:pt x="-1257" y="4293133"/>
                  <a:pt x="38" y="4267253"/>
                  <a:pt x="0" y="4167936"/>
                </a:cubicBezTo>
                <a:cubicBezTo>
                  <a:pt x="-38" y="4068619"/>
                  <a:pt x="48293" y="3838121"/>
                  <a:pt x="0" y="3585822"/>
                </a:cubicBezTo>
                <a:cubicBezTo>
                  <a:pt x="-48293" y="3333523"/>
                  <a:pt x="1452" y="3307148"/>
                  <a:pt x="0" y="3096846"/>
                </a:cubicBezTo>
                <a:cubicBezTo>
                  <a:pt x="-1452" y="2886544"/>
                  <a:pt x="10643" y="2806187"/>
                  <a:pt x="0" y="2607870"/>
                </a:cubicBezTo>
                <a:cubicBezTo>
                  <a:pt x="-10643" y="2409553"/>
                  <a:pt x="4748" y="2226053"/>
                  <a:pt x="0" y="2118895"/>
                </a:cubicBezTo>
                <a:cubicBezTo>
                  <a:pt x="-4748" y="2011737"/>
                  <a:pt x="12249" y="1857561"/>
                  <a:pt x="0" y="1629919"/>
                </a:cubicBezTo>
                <a:cubicBezTo>
                  <a:pt x="-12249" y="1402277"/>
                  <a:pt x="76142" y="1097509"/>
                  <a:pt x="0" y="954667"/>
                </a:cubicBezTo>
                <a:cubicBezTo>
                  <a:pt x="-76142" y="811825"/>
                  <a:pt x="57375" y="313482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 flipV="1">
            <a:off x="7793290" y="6492875"/>
            <a:ext cx="2258760" cy="9620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7607546" y="2580742"/>
            <a:ext cx="2215904" cy="183853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áfico 14" descr="Bombilla">
            <a:extLst>
              <a:ext uri="{FF2B5EF4-FFF2-40B4-BE49-F238E27FC236}">
                <a16:creationId xmlns:a16="http://schemas.microsoft.com/office/drawing/2014/main" id="{90BCD2CC-8DAE-6ED4-00F8-A715598A21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5374" y="9388476"/>
            <a:ext cx="1087586" cy="108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469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Desde la clase que </a:t>
            </a:r>
          </a:p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contiene el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E178639-E15A-CE29-4290-A7F96CE21B84}"/>
              </a:ext>
            </a:extLst>
          </p:cNvPr>
          <p:cNvSpPr txBox="1"/>
          <p:nvPr/>
        </p:nvSpPr>
        <p:spPr>
          <a:xfrm>
            <a:off x="593814" y="4675869"/>
            <a:ext cx="5205979" cy="1348011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Al crear la empresa, se ejecuta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su constructor, el cual crea la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colección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5C25FE6-8A26-9BA0-0F8E-24F5E89892F0}"/>
              </a:ext>
            </a:extLst>
          </p:cNvPr>
          <p:cNvSpPr txBox="1"/>
          <p:nvPr/>
        </p:nvSpPr>
        <p:spPr>
          <a:xfrm>
            <a:off x="138090" y="6257814"/>
            <a:ext cx="7094560" cy="1348012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Si el empleado no existe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(método buscarEmpleado) se agrega </a:t>
            </a:r>
          </a:p>
          <a:p>
            <a:pPr algn="just"/>
            <a:r>
              <a:rPr lang="es-ES_tradnl" sz="2800" dirty="0">
                <a:latin typeface="Century Gothic" panose="020B0502020202020204" pitchFamily="34" charset="0"/>
              </a:rPr>
              <a:t>el empleado1 a La colección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CB39FDC-E561-0A98-633D-02F129909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860" y="2225676"/>
            <a:ext cx="11720239" cy="6293503"/>
          </a:xfrm>
          <a:custGeom>
            <a:avLst/>
            <a:gdLst>
              <a:gd name="connsiteX0" fmla="*/ 0 w 11720239"/>
              <a:gd name="connsiteY0" fmla="*/ 0 h 6293503"/>
              <a:gd name="connsiteX1" fmla="*/ 468810 w 11720239"/>
              <a:gd name="connsiteY1" fmla="*/ 0 h 6293503"/>
              <a:gd name="connsiteX2" fmla="*/ 1172024 w 11720239"/>
              <a:gd name="connsiteY2" fmla="*/ 0 h 6293503"/>
              <a:gd name="connsiteX3" fmla="*/ 1640833 w 11720239"/>
              <a:gd name="connsiteY3" fmla="*/ 0 h 6293503"/>
              <a:gd name="connsiteX4" fmla="*/ 1875238 w 11720239"/>
              <a:gd name="connsiteY4" fmla="*/ 0 h 6293503"/>
              <a:gd name="connsiteX5" fmla="*/ 2344048 w 11720239"/>
              <a:gd name="connsiteY5" fmla="*/ 0 h 6293503"/>
              <a:gd name="connsiteX6" fmla="*/ 3047262 w 11720239"/>
              <a:gd name="connsiteY6" fmla="*/ 0 h 6293503"/>
              <a:gd name="connsiteX7" fmla="*/ 3867679 w 11720239"/>
              <a:gd name="connsiteY7" fmla="*/ 0 h 6293503"/>
              <a:gd name="connsiteX8" fmla="*/ 4102084 w 11720239"/>
              <a:gd name="connsiteY8" fmla="*/ 0 h 6293503"/>
              <a:gd name="connsiteX9" fmla="*/ 4336488 w 11720239"/>
              <a:gd name="connsiteY9" fmla="*/ 0 h 6293503"/>
              <a:gd name="connsiteX10" fmla="*/ 5156905 w 11720239"/>
              <a:gd name="connsiteY10" fmla="*/ 0 h 6293503"/>
              <a:gd name="connsiteX11" fmla="*/ 5391310 w 11720239"/>
              <a:gd name="connsiteY11" fmla="*/ 0 h 6293503"/>
              <a:gd name="connsiteX12" fmla="*/ 5977322 w 11720239"/>
              <a:gd name="connsiteY12" fmla="*/ 0 h 6293503"/>
              <a:gd name="connsiteX13" fmla="*/ 6328929 w 11720239"/>
              <a:gd name="connsiteY13" fmla="*/ 0 h 6293503"/>
              <a:gd name="connsiteX14" fmla="*/ 6680536 w 11720239"/>
              <a:gd name="connsiteY14" fmla="*/ 0 h 6293503"/>
              <a:gd name="connsiteX15" fmla="*/ 7032143 w 11720239"/>
              <a:gd name="connsiteY15" fmla="*/ 0 h 6293503"/>
              <a:gd name="connsiteX16" fmla="*/ 7383751 w 11720239"/>
              <a:gd name="connsiteY16" fmla="*/ 0 h 6293503"/>
              <a:gd name="connsiteX17" fmla="*/ 7852560 w 11720239"/>
              <a:gd name="connsiteY17" fmla="*/ 0 h 6293503"/>
              <a:gd name="connsiteX18" fmla="*/ 8204167 w 11720239"/>
              <a:gd name="connsiteY18" fmla="*/ 0 h 6293503"/>
              <a:gd name="connsiteX19" fmla="*/ 8672977 w 11720239"/>
              <a:gd name="connsiteY19" fmla="*/ 0 h 6293503"/>
              <a:gd name="connsiteX20" fmla="*/ 9376191 w 11720239"/>
              <a:gd name="connsiteY20" fmla="*/ 0 h 6293503"/>
              <a:gd name="connsiteX21" fmla="*/ 9727798 w 11720239"/>
              <a:gd name="connsiteY21" fmla="*/ 0 h 6293503"/>
              <a:gd name="connsiteX22" fmla="*/ 9962203 w 11720239"/>
              <a:gd name="connsiteY22" fmla="*/ 0 h 6293503"/>
              <a:gd name="connsiteX23" fmla="*/ 10782620 w 11720239"/>
              <a:gd name="connsiteY23" fmla="*/ 0 h 6293503"/>
              <a:gd name="connsiteX24" fmla="*/ 11017025 w 11720239"/>
              <a:gd name="connsiteY24" fmla="*/ 0 h 6293503"/>
              <a:gd name="connsiteX25" fmla="*/ 11720239 w 11720239"/>
              <a:gd name="connsiteY25" fmla="*/ 0 h 6293503"/>
              <a:gd name="connsiteX26" fmla="*/ 11720239 w 11720239"/>
              <a:gd name="connsiteY26" fmla="*/ 383332 h 6293503"/>
              <a:gd name="connsiteX27" fmla="*/ 11720239 w 11720239"/>
              <a:gd name="connsiteY27" fmla="*/ 955468 h 6293503"/>
              <a:gd name="connsiteX28" fmla="*/ 11720239 w 11720239"/>
              <a:gd name="connsiteY28" fmla="*/ 1590540 h 6293503"/>
              <a:gd name="connsiteX29" fmla="*/ 11720239 w 11720239"/>
              <a:gd name="connsiteY29" fmla="*/ 2099741 h 6293503"/>
              <a:gd name="connsiteX30" fmla="*/ 11720239 w 11720239"/>
              <a:gd name="connsiteY30" fmla="*/ 2546008 h 6293503"/>
              <a:gd name="connsiteX31" fmla="*/ 11720239 w 11720239"/>
              <a:gd name="connsiteY31" fmla="*/ 2992275 h 6293503"/>
              <a:gd name="connsiteX32" fmla="*/ 11720239 w 11720239"/>
              <a:gd name="connsiteY32" fmla="*/ 3627346 h 6293503"/>
              <a:gd name="connsiteX33" fmla="*/ 11720239 w 11720239"/>
              <a:gd name="connsiteY33" fmla="*/ 4010678 h 6293503"/>
              <a:gd name="connsiteX34" fmla="*/ 11720239 w 11720239"/>
              <a:gd name="connsiteY34" fmla="*/ 4519879 h 6293503"/>
              <a:gd name="connsiteX35" fmla="*/ 11720239 w 11720239"/>
              <a:gd name="connsiteY35" fmla="*/ 5092016 h 6293503"/>
              <a:gd name="connsiteX36" fmla="*/ 11720239 w 11720239"/>
              <a:gd name="connsiteY36" fmla="*/ 5538283 h 6293503"/>
              <a:gd name="connsiteX37" fmla="*/ 11720239 w 11720239"/>
              <a:gd name="connsiteY37" fmla="*/ 6293503 h 6293503"/>
              <a:gd name="connsiteX38" fmla="*/ 11485834 w 11720239"/>
              <a:gd name="connsiteY38" fmla="*/ 6293503 h 6293503"/>
              <a:gd name="connsiteX39" fmla="*/ 11251429 w 11720239"/>
              <a:gd name="connsiteY39" fmla="*/ 6293503 h 6293503"/>
              <a:gd name="connsiteX40" fmla="*/ 10431013 w 11720239"/>
              <a:gd name="connsiteY40" fmla="*/ 6293503 h 6293503"/>
              <a:gd name="connsiteX41" fmla="*/ 9962203 w 11720239"/>
              <a:gd name="connsiteY41" fmla="*/ 6293503 h 6293503"/>
              <a:gd name="connsiteX42" fmla="*/ 9141786 w 11720239"/>
              <a:gd name="connsiteY42" fmla="*/ 6293503 h 6293503"/>
              <a:gd name="connsiteX43" fmla="*/ 8555774 w 11720239"/>
              <a:gd name="connsiteY43" fmla="*/ 6293503 h 6293503"/>
              <a:gd name="connsiteX44" fmla="*/ 8321370 w 11720239"/>
              <a:gd name="connsiteY44" fmla="*/ 6293503 h 6293503"/>
              <a:gd name="connsiteX45" fmla="*/ 7969763 w 11720239"/>
              <a:gd name="connsiteY45" fmla="*/ 6293503 h 6293503"/>
              <a:gd name="connsiteX46" fmla="*/ 7500953 w 11720239"/>
              <a:gd name="connsiteY46" fmla="*/ 6293503 h 6293503"/>
              <a:gd name="connsiteX47" fmla="*/ 6797739 w 11720239"/>
              <a:gd name="connsiteY47" fmla="*/ 6293503 h 6293503"/>
              <a:gd name="connsiteX48" fmla="*/ 6094524 w 11720239"/>
              <a:gd name="connsiteY48" fmla="*/ 6293503 h 6293503"/>
              <a:gd name="connsiteX49" fmla="*/ 5508512 w 11720239"/>
              <a:gd name="connsiteY49" fmla="*/ 6293503 h 6293503"/>
              <a:gd name="connsiteX50" fmla="*/ 5039703 w 11720239"/>
              <a:gd name="connsiteY50" fmla="*/ 6293503 h 6293503"/>
              <a:gd name="connsiteX51" fmla="*/ 4219286 w 11720239"/>
              <a:gd name="connsiteY51" fmla="*/ 6293503 h 6293503"/>
              <a:gd name="connsiteX52" fmla="*/ 3633274 w 11720239"/>
              <a:gd name="connsiteY52" fmla="*/ 6293503 h 6293503"/>
              <a:gd name="connsiteX53" fmla="*/ 3281667 w 11720239"/>
              <a:gd name="connsiteY53" fmla="*/ 6293503 h 6293503"/>
              <a:gd name="connsiteX54" fmla="*/ 2930060 w 11720239"/>
              <a:gd name="connsiteY54" fmla="*/ 6293503 h 6293503"/>
              <a:gd name="connsiteX55" fmla="*/ 2695655 w 11720239"/>
              <a:gd name="connsiteY55" fmla="*/ 6293503 h 6293503"/>
              <a:gd name="connsiteX56" fmla="*/ 2109643 w 11720239"/>
              <a:gd name="connsiteY56" fmla="*/ 6293503 h 6293503"/>
              <a:gd name="connsiteX57" fmla="*/ 1758036 w 11720239"/>
              <a:gd name="connsiteY57" fmla="*/ 6293503 h 6293503"/>
              <a:gd name="connsiteX58" fmla="*/ 937619 w 11720239"/>
              <a:gd name="connsiteY58" fmla="*/ 6293503 h 6293503"/>
              <a:gd name="connsiteX59" fmla="*/ 0 w 11720239"/>
              <a:gd name="connsiteY59" fmla="*/ 6293503 h 6293503"/>
              <a:gd name="connsiteX60" fmla="*/ 0 w 11720239"/>
              <a:gd name="connsiteY60" fmla="*/ 5784301 h 6293503"/>
              <a:gd name="connsiteX61" fmla="*/ 0 w 11720239"/>
              <a:gd name="connsiteY61" fmla="*/ 5149230 h 6293503"/>
              <a:gd name="connsiteX62" fmla="*/ 0 w 11720239"/>
              <a:gd name="connsiteY62" fmla="*/ 4765898 h 6293503"/>
              <a:gd name="connsiteX63" fmla="*/ 0 w 11720239"/>
              <a:gd name="connsiteY63" fmla="*/ 4319632 h 6293503"/>
              <a:gd name="connsiteX64" fmla="*/ 0 w 11720239"/>
              <a:gd name="connsiteY64" fmla="*/ 3684560 h 6293503"/>
              <a:gd name="connsiteX65" fmla="*/ 0 w 11720239"/>
              <a:gd name="connsiteY65" fmla="*/ 2986553 h 6293503"/>
              <a:gd name="connsiteX66" fmla="*/ 0 w 11720239"/>
              <a:gd name="connsiteY66" fmla="*/ 2288547 h 6293503"/>
              <a:gd name="connsiteX67" fmla="*/ 0 w 11720239"/>
              <a:gd name="connsiteY67" fmla="*/ 1716410 h 6293503"/>
              <a:gd name="connsiteX68" fmla="*/ 0 w 11720239"/>
              <a:gd name="connsiteY68" fmla="*/ 1207208 h 6293503"/>
              <a:gd name="connsiteX69" fmla="*/ 0 w 11720239"/>
              <a:gd name="connsiteY69" fmla="*/ 635072 h 6293503"/>
              <a:gd name="connsiteX70" fmla="*/ 0 w 11720239"/>
              <a:gd name="connsiteY70" fmla="*/ 0 h 6293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1720239" h="6293503" fill="none" extrusionOk="0">
                <a:moveTo>
                  <a:pt x="0" y="0"/>
                </a:moveTo>
                <a:cubicBezTo>
                  <a:pt x="142624" y="-5096"/>
                  <a:pt x="334987" y="37956"/>
                  <a:pt x="468810" y="0"/>
                </a:cubicBezTo>
                <a:cubicBezTo>
                  <a:pt x="602633" y="-37956"/>
                  <a:pt x="827766" y="70493"/>
                  <a:pt x="1172024" y="0"/>
                </a:cubicBezTo>
                <a:cubicBezTo>
                  <a:pt x="1516282" y="-70493"/>
                  <a:pt x="1502381" y="10787"/>
                  <a:pt x="1640833" y="0"/>
                </a:cubicBezTo>
                <a:cubicBezTo>
                  <a:pt x="1779285" y="-10787"/>
                  <a:pt x="1788101" y="4127"/>
                  <a:pt x="1875238" y="0"/>
                </a:cubicBezTo>
                <a:cubicBezTo>
                  <a:pt x="1962375" y="-4127"/>
                  <a:pt x="2245831" y="41615"/>
                  <a:pt x="2344048" y="0"/>
                </a:cubicBezTo>
                <a:cubicBezTo>
                  <a:pt x="2442265" y="-41615"/>
                  <a:pt x="2830006" y="16799"/>
                  <a:pt x="3047262" y="0"/>
                </a:cubicBezTo>
                <a:cubicBezTo>
                  <a:pt x="3264518" y="-16799"/>
                  <a:pt x="3631703" y="26826"/>
                  <a:pt x="3867679" y="0"/>
                </a:cubicBezTo>
                <a:cubicBezTo>
                  <a:pt x="4103655" y="-26826"/>
                  <a:pt x="4032976" y="5473"/>
                  <a:pt x="4102084" y="0"/>
                </a:cubicBezTo>
                <a:cubicBezTo>
                  <a:pt x="4171192" y="-5473"/>
                  <a:pt x="4270994" y="22773"/>
                  <a:pt x="4336488" y="0"/>
                </a:cubicBezTo>
                <a:cubicBezTo>
                  <a:pt x="4401982" y="-22773"/>
                  <a:pt x="4845429" y="62289"/>
                  <a:pt x="5156905" y="0"/>
                </a:cubicBezTo>
                <a:cubicBezTo>
                  <a:pt x="5468381" y="-62289"/>
                  <a:pt x="5284219" y="27288"/>
                  <a:pt x="5391310" y="0"/>
                </a:cubicBezTo>
                <a:cubicBezTo>
                  <a:pt x="5498401" y="-27288"/>
                  <a:pt x="5849644" y="69953"/>
                  <a:pt x="5977322" y="0"/>
                </a:cubicBezTo>
                <a:cubicBezTo>
                  <a:pt x="6105000" y="-69953"/>
                  <a:pt x="6164879" y="18018"/>
                  <a:pt x="6328929" y="0"/>
                </a:cubicBezTo>
                <a:cubicBezTo>
                  <a:pt x="6492979" y="-18018"/>
                  <a:pt x="6571157" y="6240"/>
                  <a:pt x="6680536" y="0"/>
                </a:cubicBezTo>
                <a:cubicBezTo>
                  <a:pt x="6789915" y="-6240"/>
                  <a:pt x="6948062" y="14838"/>
                  <a:pt x="7032143" y="0"/>
                </a:cubicBezTo>
                <a:cubicBezTo>
                  <a:pt x="7116224" y="-14838"/>
                  <a:pt x="7296320" y="35495"/>
                  <a:pt x="7383751" y="0"/>
                </a:cubicBezTo>
                <a:cubicBezTo>
                  <a:pt x="7471182" y="-35495"/>
                  <a:pt x="7690660" y="54852"/>
                  <a:pt x="7852560" y="0"/>
                </a:cubicBezTo>
                <a:cubicBezTo>
                  <a:pt x="8014460" y="-54852"/>
                  <a:pt x="8113722" y="2550"/>
                  <a:pt x="8204167" y="0"/>
                </a:cubicBezTo>
                <a:cubicBezTo>
                  <a:pt x="8294612" y="-2550"/>
                  <a:pt x="8514820" y="22201"/>
                  <a:pt x="8672977" y="0"/>
                </a:cubicBezTo>
                <a:cubicBezTo>
                  <a:pt x="8831134" y="-22201"/>
                  <a:pt x="9109880" y="82899"/>
                  <a:pt x="9376191" y="0"/>
                </a:cubicBezTo>
                <a:cubicBezTo>
                  <a:pt x="9642502" y="-82899"/>
                  <a:pt x="9571299" y="36145"/>
                  <a:pt x="9727798" y="0"/>
                </a:cubicBezTo>
                <a:cubicBezTo>
                  <a:pt x="9884297" y="-36145"/>
                  <a:pt x="9893469" y="21737"/>
                  <a:pt x="9962203" y="0"/>
                </a:cubicBezTo>
                <a:cubicBezTo>
                  <a:pt x="10030938" y="-21737"/>
                  <a:pt x="10475537" y="57831"/>
                  <a:pt x="10782620" y="0"/>
                </a:cubicBezTo>
                <a:cubicBezTo>
                  <a:pt x="11089703" y="-57831"/>
                  <a:pt x="10957712" y="5893"/>
                  <a:pt x="11017025" y="0"/>
                </a:cubicBezTo>
                <a:cubicBezTo>
                  <a:pt x="11076338" y="-5893"/>
                  <a:pt x="11398003" y="33502"/>
                  <a:pt x="11720239" y="0"/>
                </a:cubicBezTo>
                <a:cubicBezTo>
                  <a:pt x="11745734" y="187618"/>
                  <a:pt x="11712271" y="282394"/>
                  <a:pt x="11720239" y="383332"/>
                </a:cubicBezTo>
                <a:cubicBezTo>
                  <a:pt x="11728207" y="484270"/>
                  <a:pt x="11670133" y="739944"/>
                  <a:pt x="11720239" y="955468"/>
                </a:cubicBezTo>
                <a:cubicBezTo>
                  <a:pt x="11770345" y="1170992"/>
                  <a:pt x="11678839" y="1342919"/>
                  <a:pt x="11720239" y="1590540"/>
                </a:cubicBezTo>
                <a:cubicBezTo>
                  <a:pt x="11761639" y="1838161"/>
                  <a:pt x="11678686" y="1890435"/>
                  <a:pt x="11720239" y="2099741"/>
                </a:cubicBezTo>
                <a:cubicBezTo>
                  <a:pt x="11761792" y="2309047"/>
                  <a:pt x="11667820" y="2359083"/>
                  <a:pt x="11720239" y="2546008"/>
                </a:cubicBezTo>
                <a:cubicBezTo>
                  <a:pt x="11772658" y="2732933"/>
                  <a:pt x="11670639" y="2780333"/>
                  <a:pt x="11720239" y="2992275"/>
                </a:cubicBezTo>
                <a:cubicBezTo>
                  <a:pt x="11769839" y="3204217"/>
                  <a:pt x="11691013" y="3431847"/>
                  <a:pt x="11720239" y="3627346"/>
                </a:cubicBezTo>
                <a:cubicBezTo>
                  <a:pt x="11749465" y="3822845"/>
                  <a:pt x="11689903" y="3886917"/>
                  <a:pt x="11720239" y="4010678"/>
                </a:cubicBezTo>
                <a:cubicBezTo>
                  <a:pt x="11750575" y="4134439"/>
                  <a:pt x="11695387" y="4299716"/>
                  <a:pt x="11720239" y="4519879"/>
                </a:cubicBezTo>
                <a:cubicBezTo>
                  <a:pt x="11745091" y="4740042"/>
                  <a:pt x="11688603" y="4880503"/>
                  <a:pt x="11720239" y="5092016"/>
                </a:cubicBezTo>
                <a:cubicBezTo>
                  <a:pt x="11751875" y="5303529"/>
                  <a:pt x="11691351" y="5330750"/>
                  <a:pt x="11720239" y="5538283"/>
                </a:cubicBezTo>
                <a:cubicBezTo>
                  <a:pt x="11749127" y="5745816"/>
                  <a:pt x="11685867" y="6085543"/>
                  <a:pt x="11720239" y="6293503"/>
                </a:cubicBezTo>
                <a:cubicBezTo>
                  <a:pt x="11632822" y="6308895"/>
                  <a:pt x="11585719" y="6284152"/>
                  <a:pt x="11485834" y="6293503"/>
                </a:cubicBezTo>
                <a:cubicBezTo>
                  <a:pt x="11385950" y="6302854"/>
                  <a:pt x="11337697" y="6291862"/>
                  <a:pt x="11251429" y="6293503"/>
                </a:cubicBezTo>
                <a:cubicBezTo>
                  <a:pt x="11165161" y="6295144"/>
                  <a:pt x="10806665" y="6287452"/>
                  <a:pt x="10431013" y="6293503"/>
                </a:cubicBezTo>
                <a:cubicBezTo>
                  <a:pt x="10055361" y="6299554"/>
                  <a:pt x="10097184" y="6258411"/>
                  <a:pt x="9962203" y="6293503"/>
                </a:cubicBezTo>
                <a:cubicBezTo>
                  <a:pt x="9827222" y="6328595"/>
                  <a:pt x="9504859" y="6287205"/>
                  <a:pt x="9141786" y="6293503"/>
                </a:cubicBezTo>
                <a:cubicBezTo>
                  <a:pt x="8778713" y="6299801"/>
                  <a:pt x="8719920" y="6278470"/>
                  <a:pt x="8555774" y="6293503"/>
                </a:cubicBezTo>
                <a:cubicBezTo>
                  <a:pt x="8391628" y="6308536"/>
                  <a:pt x="8419040" y="6274860"/>
                  <a:pt x="8321370" y="6293503"/>
                </a:cubicBezTo>
                <a:cubicBezTo>
                  <a:pt x="8223700" y="6312146"/>
                  <a:pt x="8134366" y="6260969"/>
                  <a:pt x="7969763" y="6293503"/>
                </a:cubicBezTo>
                <a:cubicBezTo>
                  <a:pt x="7805160" y="6326037"/>
                  <a:pt x="7669233" y="6244181"/>
                  <a:pt x="7500953" y="6293503"/>
                </a:cubicBezTo>
                <a:cubicBezTo>
                  <a:pt x="7332673" y="6342825"/>
                  <a:pt x="7006146" y="6232633"/>
                  <a:pt x="6797739" y="6293503"/>
                </a:cubicBezTo>
                <a:cubicBezTo>
                  <a:pt x="6589332" y="6354373"/>
                  <a:pt x="6266994" y="6227733"/>
                  <a:pt x="6094524" y="6293503"/>
                </a:cubicBezTo>
                <a:cubicBezTo>
                  <a:pt x="5922054" y="6359273"/>
                  <a:pt x="5626653" y="6283809"/>
                  <a:pt x="5508512" y="6293503"/>
                </a:cubicBezTo>
                <a:cubicBezTo>
                  <a:pt x="5390371" y="6303197"/>
                  <a:pt x="5182567" y="6254111"/>
                  <a:pt x="5039703" y="6293503"/>
                </a:cubicBezTo>
                <a:cubicBezTo>
                  <a:pt x="4896839" y="6332895"/>
                  <a:pt x="4526219" y="6200514"/>
                  <a:pt x="4219286" y="6293503"/>
                </a:cubicBezTo>
                <a:cubicBezTo>
                  <a:pt x="3912353" y="6386492"/>
                  <a:pt x="3757476" y="6247141"/>
                  <a:pt x="3633274" y="6293503"/>
                </a:cubicBezTo>
                <a:cubicBezTo>
                  <a:pt x="3509072" y="6339865"/>
                  <a:pt x="3457325" y="6252651"/>
                  <a:pt x="3281667" y="6293503"/>
                </a:cubicBezTo>
                <a:cubicBezTo>
                  <a:pt x="3106009" y="6334355"/>
                  <a:pt x="3025751" y="6292287"/>
                  <a:pt x="2930060" y="6293503"/>
                </a:cubicBezTo>
                <a:cubicBezTo>
                  <a:pt x="2834369" y="6294719"/>
                  <a:pt x="2779406" y="6283548"/>
                  <a:pt x="2695655" y="6293503"/>
                </a:cubicBezTo>
                <a:cubicBezTo>
                  <a:pt x="2611905" y="6303458"/>
                  <a:pt x="2399743" y="6247628"/>
                  <a:pt x="2109643" y="6293503"/>
                </a:cubicBezTo>
                <a:cubicBezTo>
                  <a:pt x="1819543" y="6339378"/>
                  <a:pt x="1862748" y="6292330"/>
                  <a:pt x="1758036" y="6293503"/>
                </a:cubicBezTo>
                <a:cubicBezTo>
                  <a:pt x="1653324" y="6294676"/>
                  <a:pt x="1327481" y="6283767"/>
                  <a:pt x="937619" y="6293503"/>
                </a:cubicBezTo>
                <a:cubicBezTo>
                  <a:pt x="547757" y="6303239"/>
                  <a:pt x="392289" y="6270310"/>
                  <a:pt x="0" y="6293503"/>
                </a:cubicBezTo>
                <a:cubicBezTo>
                  <a:pt x="-12908" y="6098217"/>
                  <a:pt x="13715" y="6020979"/>
                  <a:pt x="0" y="5784301"/>
                </a:cubicBezTo>
                <a:cubicBezTo>
                  <a:pt x="-13715" y="5547623"/>
                  <a:pt x="17473" y="5324751"/>
                  <a:pt x="0" y="5149230"/>
                </a:cubicBezTo>
                <a:cubicBezTo>
                  <a:pt x="-17473" y="4973709"/>
                  <a:pt x="38848" y="4941558"/>
                  <a:pt x="0" y="4765898"/>
                </a:cubicBezTo>
                <a:cubicBezTo>
                  <a:pt x="-38848" y="4590238"/>
                  <a:pt x="13533" y="4440743"/>
                  <a:pt x="0" y="4319632"/>
                </a:cubicBezTo>
                <a:cubicBezTo>
                  <a:pt x="-13533" y="4198521"/>
                  <a:pt x="57560" y="3855612"/>
                  <a:pt x="0" y="3684560"/>
                </a:cubicBezTo>
                <a:cubicBezTo>
                  <a:pt x="-57560" y="3513508"/>
                  <a:pt x="68065" y="3191764"/>
                  <a:pt x="0" y="2986553"/>
                </a:cubicBezTo>
                <a:cubicBezTo>
                  <a:pt x="-68065" y="2781342"/>
                  <a:pt x="31279" y="2608579"/>
                  <a:pt x="0" y="2288547"/>
                </a:cubicBezTo>
                <a:cubicBezTo>
                  <a:pt x="-31279" y="1968515"/>
                  <a:pt x="16643" y="1875584"/>
                  <a:pt x="0" y="1716410"/>
                </a:cubicBezTo>
                <a:cubicBezTo>
                  <a:pt x="-16643" y="1557236"/>
                  <a:pt x="25188" y="1445988"/>
                  <a:pt x="0" y="1207208"/>
                </a:cubicBezTo>
                <a:cubicBezTo>
                  <a:pt x="-25188" y="968428"/>
                  <a:pt x="49247" y="752056"/>
                  <a:pt x="0" y="635072"/>
                </a:cubicBezTo>
                <a:cubicBezTo>
                  <a:pt x="-49247" y="518088"/>
                  <a:pt x="59621" y="209777"/>
                  <a:pt x="0" y="0"/>
                </a:cubicBezTo>
                <a:close/>
              </a:path>
              <a:path w="11720239" h="6293503" stroke="0" extrusionOk="0">
                <a:moveTo>
                  <a:pt x="0" y="0"/>
                </a:moveTo>
                <a:cubicBezTo>
                  <a:pt x="189483" y="-20087"/>
                  <a:pt x="330553" y="941"/>
                  <a:pt x="468810" y="0"/>
                </a:cubicBezTo>
                <a:cubicBezTo>
                  <a:pt x="607067" y="-941"/>
                  <a:pt x="593978" y="27395"/>
                  <a:pt x="703214" y="0"/>
                </a:cubicBezTo>
                <a:cubicBezTo>
                  <a:pt x="812450" y="-27395"/>
                  <a:pt x="1170607" y="9242"/>
                  <a:pt x="1523631" y="0"/>
                </a:cubicBezTo>
                <a:cubicBezTo>
                  <a:pt x="1876655" y="-9242"/>
                  <a:pt x="1887729" y="945"/>
                  <a:pt x="1992441" y="0"/>
                </a:cubicBezTo>
                <a:cubicBezTo>
                  <a:pt x="2097153" y="-945"/>
                  <a:pt x="2249816" y="2211"/>
                  <a:pt x="2461250" y="0"/>
                </a:cubicBezTo>
                <a:cubicBezTo>
                  <a:pt x="2672684" y="-2211"/>
                  <a:pt x="3069375" y="44802"/>
                  <a:pt x="3281667" y="0"/>
                </a:cubicBezTo>
                <a:cubicBezTo>
                  <a:pt x="3493959" y="-44802"/>
                  <a:pt x="3491447" y="22282"/>
                  <a:pt x="3633274" y="0"/>
                </a:cubicBezTo>
                <a:cubicBezTo>
                  <a:pt x="3775101" y="-22282"/>
                  <a:pt x="4277010" y="64116"/>
                  <a:pt x="4453691" y="0"/>
                </a:cubicBezTo>
                <a:cubicBezTo>
                  <a:pt x="4630372" y="-64116"/>
                  <a:pt x="4865440" y="78979"/>
                  <a:pt x="5274108" y="0"/>
                </a:cubicBezTo>
                <a:cubicBezTo>
                  <a:pt x="5682776" y="-78979"/>
                  <a:pt x="5613427" y="61325"/>
                  <a:pt x="5860120" y="0"/>
                </a:cubicBezTo>
                <a:cubicBezTo>
                  <a:pt x="6106813" y="-61325"/>
                  <a:pt x="6315408" y="46712"/>
                  <a:pt x="6680536" y="0"/>
                </a:cubicBezTo>
                <a:cubicBezTo>
                  <a:pt x="7045664" y="-46712"/>
                  <a:pt x="6978896" y="40067"/>
                  <a:pt x="7149346" y="0"/>
                </a:cubicBezTo>
                <a:cubicBezTo>
                  <a:pt x="7319796" y="-40067"/>
                  <a:pt x="7404917" y="17319"/>
                  <a:pt x="7618155" y="0"/>
                </a:cubicBezTo>
                <a:cubicBezTo>
                  <a:pt x="7831393" y="-17319"/>
                  <a:pt x="8091222" y="18371"/>
                  <a:pt x="8321370" y="0"/>
                </a:cubicBezTo>
                <a:cubicBezTo>
                  <a:pt x="8551519" y="-18371"/>
                  <a:pt x="8573621" y="5938"/>
                  <a:pt x="8790179" y="0"/>
                </a:cubicBezTo>
                <a:cubicBezTo>
                  <a:pt x="9006737" y="-5938"/>
                  <a:pt x="9238579" y="9684"/>
                  <a:pt x="9610596" y="0"/>
                </a:cubicBezTo>
                <a:cubicBezTo>
                  <a:pt x="9982613" y="-9684"/>
                  <a:pt x="10225495" y="29805"/>
                  <a:pt x="10431013" y="0"/>
                </a:cubicBezTo>
                <a:cubicBezTo>
                  <a:pt x="10636531" y="-29805"/>
                  <a:pt x="10816325" y="23503"/>
                  <a:pt x="11017025" y="0"/>
                </a:cubicBezTo>
                <a:cubicBezTo>
                  <a:pt x="11217725" y="-23503"/>
                  <a:pt x="11467357" y="82559"/>
                  <a:pt x="11720239" y="0"/>
                </a:cubicBezTo>
                <a:cubicBezTo>
                  <a:pt x="11749607" y="110945"/>
                  <a:pt x="11683186" y="302230"/>
                  <a:pt x="11720239" y="383332"/>
                </a:cubicBezTo>
                <a:cubicBezTo>
                  <a:pt x="11757292" y="464434"/>
                  <a:pt x="11691853" y="689158"/>
                  <a:pt x="11720239" y="829598"/>
                </a:cubicBezTo>
                <a:cubicBezTo>
                  <a:pt x="11748625" y="970038"/>
                  <a:pt x="11680604" y="1252365"/>
                  <a:pt x="11720239" y="1464670"/>
                </a:cubicBezTo>
                <a:cubicBezTo>
                  <a:pt x="11759874" y="1676975"/>
                  <a:pt x="11693578" y="1856131"/>
                  <a:pt x="11720239" y="1973871"/>
                </a:cubicBezTo>
                <a:cubicBezTo>
                  <a:pt x="11746900" y="2091611"/>
                  <a:pt x="11676502" y="2240700"/>
                  <a:pt x="11720239" y="2420138"/>
                </a:cubicBezTo>
                <a:cubicBezTo>
                  <a:pt x="11763976" y="2599576"/>
                  <a:pt x="11652328" y="2923241"/>
                  <a:pt x="11720239" y="3055210"/>
                </a:cubicBezTo>
                <a:cubicBezTo>
                  <a:pt x="11788150" y="3187179"/>
                  <a:pt x="11676779" y="3499804"/>
                  <a:pt x="11720239" y="3627346"/>
                </a:cubicBezTo>
                <a:cubicBezTo>
                  <a:pt x="11763699" y="3754888"/>
                  <a:pt x="11711335" y="4055182"/>
                  <a:pt x="11720239" y="4199483"/>
                </a:cubicBezTo>
                <a:cubicBezTo>
                  <a:pt x="11729143" y="4343784"/>
                  <a:pt x="11651487" y="4692961"/>
                  <a:pt x="11720239" y="4897490"/>
                </a:cubicBezTo>
                <a:cubicBezTo>
                  <a:pt x="11788991" y="5102019"/>
                  <a:pt x="11719908" y="5313228"/>
                  <a:pt x="11720239" y="5532561"/>
                </a:cubicBezTo>
                <a:cubicBezTo>
                  <a:pt x="11720570" y="5751894"/>
                  <a:pt x="11689120" y="5920686"/>
                  <a:pt x="11720239" y="6293503"/>
                </a:cubicBezTo>
                <a:cubicBezTo>
                  <a:pt x="11610969" y="6332603"/>
                  <a:pt x="11363063" y="6247020"/>
                  <a:pt x="11251429" y="6293503"/>
                </a:cubicBezTo>
                <a:cubicBezTo>
                  <a:pt x="11139795" y="6339986"/>
                  <a:pt x="11100837" y="6285112"/>
                  <a:pt x="11017025" y="6293503"/>
                </a:cubicBezTo>
                <a:cubicBezTo>
                  <a:pt x="10933213" y="6301894"/>
                  <a:pt x="10497106" y="6262064"/>
                  <a:pt x="10313810" y="6293503"/>
                </a:cubicBezTo>
                <a:cubicBezTo>
                  <a:pt x="10130514" y="6324942"/>
                  <a:pt x="10048985" y="6280851"/>
                  <a:pt x="9962203" y="6293503"/>
                </a:cubicBezTo>
                <a:cubicBezTo>
                  <a:pt x="9875421" y="6306155"/>
                  <a:pt x="9806204" y="6275718"/>
                  <a:pt x="9727798" y="6293503"/>
                </a:cubicBezTo>
                <a:cubicBezTo>
                  <a:pt x="9649392" y="6311288"/>
                  <a:pt x="9453391" y="6282916"/>
                  <a:pt x="9376191" y="6293503"/>
                </a:cubicBezTo>
                <a:cubicBezTo>
                  <a:pt x="9298991" y="6304090"/>
                  <a:pt x="8898725" y="6239926"/>
                  <a:pt x="8672977" y="6293503"/>
                </a:cubicBezTo>
                <a:cubicBezTo>
                  <a:pt x="8447229" y="6347080"/>
                  <a:pt x="8396230" y="6255021"/>
                  <a:pt x="8321370" y="6293503"/>
                </a:cubicBezTo>
                <a:cubicBezTo>
                  <a:pt x="8246510" y="6331985"/>
                  <a:pt x="8201481" y="6275810"/>
                  <a:pt x="8086965" y="6293503"/>
                </a:cubicBezTo>
                <a:cubicBezTo>
                  <a:pt x="7972450" y="6311196"/>
                  <a:pt x="7825073" y="6265330"/>
                  <a:pt x="7735358" y="6293503"/>
                </a:cubicBezTo>
                <a:cubicBezTo>
                  <a:pt x="7645643" y="6321676"/>
                  <a:pt x="7389757" y="6256412"/>
                  <a:pt x="7266548" y="6293503"/>
                </a:cubicBezTo>
                <a:cubicBezTo>
                  <a:pt x="7143339" y="6330594"/>
                  <a:pt x="6954176" y="6286438"/>
                  <a:pt x="6680536" y="6293503"/>
                </a:cubicBezTo>
                <a:cubicBezTo>
                  <a:pt x="6406896" y="6300568"/>
                  <a:pt x="6448156" y="6265388"/>
                  <a:pt x="6328929" y="6293503"/>
                </a:cubicBezTo>
                <a:cubicBezTo>
                  <a:pt x="6209702" y="6321618"/>
                  <a:pt x="5766557" y="6221980"/>
                  <a:pt x="5508512" y="6293503"/>
                </a:cubicBezTo>
                <a:cubicBezTo>
                  <a:pt x="5250467" y="6365026"/>
                  <a:pt x="5198610" y="6282791"/>
                  <a:pt x="4922500" y="6293503"/>
                </a:cubicBezTo>
                <a:cubicBezTo>
                  <a:pt x="4646390" y="6304215"/>
                  <a:pt x="4468695" y="6252421"/>
                  <a:pt x="4102084" y="6293503"/>
                </a:cubicBezTo>
                <a:cubicBezTo>
                  <a:pt x="3735473" y="6334585"/>
                  <a:pt x="3573522" y="6270146"/>
                  <a:pt x="3398869" y="6293503"/>
                </a:cubicBezTo>
                <a:cubicBezTo>
                  <a:pt x="3224217" y="6316860"/>
                  <a:pt x="3117780" y="6274621"/>
                  <a:pt x="2930060" y="6293503"/>
                </a:cubicBezTo>
                <a:cubicBezTo>
                  <a:pt x="2742340" y="6312385"/>
                  <a:pt x="2508253" y="6254439"/>
                  <a:pt x="2226845" y="6293503"/>
                </a:cubicBezTo>
                <a:cubicBezTo>
                  <a:pt x="1945438" y="6332567"/>
                  <a:pt x="2042576" y="6254697"/>
                  <a:pt x="1875238" y="6293503"/>
                </a:cubicBezTo>
                <a:cubicBezTo>
                  <a:pt x="1707900" y="6332309"/>
                  <a:pt x="1426587" y="6233572"/>
                  <a:pt x="1289226" y="6293503"/>
                </a:cubicBezTo>
                <a:cubicBezTo>
                  <a:pt x="1151865" y="6353434"/>
                  <a:pt x="1171033" y="6293024"/>
                  <a:pt x="1054822" y="6293503"/>
                </a:cubicBezTo>
                <a:cubicBezTo>
                  <a:pt x="938611" y="6293982"/>
                  <a:pt x="211752" y="6291272"/>
                  <a:pt x="0" y="6293503"/>
                </a:cubicBezTo>
                <a:cubicBezTo>
                  <a:pt x="-50170" y="6033549"/>
                  <a:pt x="49047" y="5952109"/>
                  <a:pt x="0" y="5721366"/>
                </a:cubicBezTo>
                <a:cubicBezTo>
                  <a:pt x="-49047" y="5490623"/>
                  <a:pt x="75321" y="5361422"/>
                  <a:pt x="0" y="5086295"/>
                </a:cubicBezTo>
                <a:cubicBezTo>
                  <a:pt x="-75321" y="4811168"/>
                  <a:pt x="3669" y="4598264"/>
                  <a:pt x="0" y="4451223"/>
                </a:cubicBezTo>
                <a:cubicBezTo>
                  <a:pt x="-3669" y="4304182"/>
                  <a:pt x="20216" y="4197708"/>
                  <a:pt x="0" y="4004956"/>
                </a:cubicBezTo>
                <a:cubicBezTo>
                  <a:pt x="-20216" y="3812204"/>
                  <a:pt x="70957" y="3501227"/>
                  <a:pt x="0" y="3306950"/>
                </a:cubicBezTo>
                <a:cubicBezTo>
                  <a:pt x="-70957" y="3112673"/>
                  <a:pt x="5224" y="2938840"/>
                  <a:pt x="0" y="2734813"/>
                </a:cubicBezTo>
                <a:cubicBezTo>
                  <a:pt x="-5224" y="2530786"/>
                  <a:pt x="38768" y="2528645"/>
                  <a:pt x="0" y="2351482"/>
                </a:cubicBezTo>
                <a:cubicBezTo>
                  <a:pt x="-38768" y="2174319"/>
                  <a:pt x="32529" y="1907661"/>
                  <a:pt x="0" y="1779345"/>
                </a:cubicBezTo>
                <a:cubicBezTo>
                  <a:pt x="-32529" y="1651029"/>
                  <a:pt x="51405" y="1459416"/>
                  <a:pt x="0" y="1270143"/>
                </a:cubicBezTo>
                <a:cubicBezTo>
                  <a:pt x="-51405" y="1080870"/>
                  <a:pt x="56985" y="874253"/>
                  <a:pt x="0" y="760942"/>
                </a:cubicBezTo>
                <a:cubicBezTo>
                  <a:pt x="-56985" y="647631"/>
                  <a:pt x="90186" y="265487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>
            <a:off x="6013450" y="5349875"/>
            <a:ext cx="256860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60024512-C7D9-AE5D-8D22-66D9FB644EF4}"/>
              </a:ext>
            </a:extLst>
          </p:cNvPr>
          <p:cNvCxnSpPr>
            <a:cxnSpLocks/>
          </p:cNvCxnSpPr>
          <p:nvPr/>
        </p:nvCxnSpPr>
        <p:spPr>
          <a:xfrm>
            <a:off x="7394486" y="6779546"/>
            <a:ext cx="151456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0163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F88CE02-DFFF-B54A-A0CA-5F9F6C12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0" y="2865283"/>
            <a:ext cx="16764000" cy="6718156"/>
          </a:xfrm>
          <a:custGeom>
            <a:avLst/>
            <a:gdLst>
              <a:gd name="connsiteX0" fmla="*/ 0 w 16764000"/>
              <a:gd name="connsiteY0" fmla="*/ 0 h 6718156"/>
              <a:gd name="connsiteX1" fmla="*/ 598714 w 16764000"/>
              <a:gd name="connsiteY1" fmla="*/ 0 h 6718156"/>
              <a:gd name="connsiteX2" fmla="*/ 694509 w 16764000"/>
              <a:gd name="connsiteY2" fmla="*/ 0 h 6718156"/>
              <a:gd name="connsiteX3" fmla="*/ 1628503 w 16764000"/>
              <a:gd name="connsiteY3" fmla="*/ 0 h 6718156"/>
              <a:gd name="connsiteX4" fmla="*/ 1724297 w 16764000"/>
              <a:gd name="connsiteY4" fmla="*/ 0 h 6718156"/>
              <a:gd name="connsiteX5" fmla="*/ 2323011 w 16764000"/>
              <a:gd name="connsiteY5" fmla="*/ 0 h 6718156"/>
              <a:gd name="connsiteX6" fmla="*/ 2418806 w 16764000"/>
              <a:gd name="connsiteY6" fmla="*/ 0 h 6718156"/>
              <a:gd name="connsiteX7" fmla="*/ 3185160 w 16764000"/>
              <a:gd name="connsiteY7" fmla="*/ 0 h 6718156"/>
              <a:gd name="connsiteX8" fmla="*/ 3783874 w 16764000"/>
              <a:gd name="connsiteY8" fmla="*/ 0 h 6718156"/>
              <a:gd name="connsiteX9" fmla="*/ 4550229 w 16764000"/>
              <a:gd name="connsiteY9" fmla="*/ 0 h 6718156"/>
              <a:gd name="connsiteX10" fmla="*/ 5148943 w 16764000"/>
              <a:gd name="connsiteY10" fmla="*/ 0 h 6718156"/>
              <a:gd name="connsiteX11" fmla="*/ 5915297 w 16764000"/>
              <a:gd name="connsiteY11" fmla="*/ 0 h 6718156"/>
              <a:gd name="connsiteX12" fmla="*/ 6681651 w 16764000"/>
              <a:gd name="connsiteY12" fmla="*/ 0 h 6718156"/>
              <a:gd name="connsiteX13" fmla="*/ 7615646 w 16764000"/>
              <a:gd name="connsiteY13" fmla="*/ 0 h 6718156"/>
              <a:gd name="connsiteX14" fmla="*/ 7711440 w 16764000"/>
              <a:gd name="connsiteY14" fmla="*/ 0 h 6718156"/>
              <a:gd name="connsiteX15" fmla="*/ 7807234 w 16764000"/>
              <a:gd name="connsiteY15" fmla="*/ 0 h 6718156"/>
              <a:gd name="connsiteX16" fmla="*/ 8741229 w 16764000"/>
              <a:gd name="connsiteY16" fmla="*/ 0 h 6718156"/>
              <a:gd name="connsiteX17" fmla="*/ 9172303 w 16764000"/>
              <a:gd name="connsiteY17" fmla="*/ 0 h 6718156"/>
              <a:gd name="connsiteX18" fmla="*/ 10106297 w 16764000"/>
              <a:gd name="connsiteY18" fmla="*/ 0 h 6718156"/>
              <a:gd name="connsiteX19" fmla="*/ 10537371 w 16764000"/>
              <a:gd name="connsiteY19" fmla="*/ 0 h 6718156"/>
              <a:gd name="connsiteX20" fmla="*/ 11303726 w 16764000"/>
              <a:gd name="connsiteY20" fmla="*/ 0 h 6718156"/>
              <a:gd name="connsiteX21" fmla="*/ 11567160 w 16764000"/>
              <a:gd name="connsiteY21" fmla="*/ 0 h 6718156"/>
              <a:gd name="connsiteX22" fmla="*/ 12165874 w 16764000"/>
              <a:gd name="connsiteY22" fmla="*/ 0 h 6718156"/>
              <a:gd name="connsiteX23" fmla="*/ 12764589 w 16764000"/>
              <a:gd name="connsiteY23" fmla="*/ 0 h 6718156"/>
              <a:gd name="connsiteX24" fmla="*/ 13195663 w 16764000"/>
              <a:gd name="connsiteY24" fmla="*/ 0 h 6718156"/>
              <a:gd name="connsiteX25" fmla="*/ 13626737 w 16764000"/>
              <a:gd name="connsiteY25" fmla="*/ 0 h 6718156"/>
              <a:gd name="connsiteX26" fmla="*/ 13722531 w 16764000"/>
              <a:gd name="connsiteY26" fmla="*/ 0 h 6718156"/>
              <a:gd name="connsiteX27" fmla="*/ 13818326 w 16764000"/>
              <a:gd name="connsiteY27" fmla="*/ 0 h 6718156"/>
              <a:gd name="connsiteX28" fmla="*/ 13914120 w 16764000"/>
              <a:gd name="connsiteY28" fmla="*/ 0 h 6718156"/>
              <a:gd name="connsiteX29" fmla="*/ 14009914 w 16764000"/>
              <a:gd name="connsiteY29" fmla="*/ 0 h 6718156"/>
              <a:gd name="connsiteX30" fmla="*/ 14105709 w 16764000"/>
              <a:gd name="connsiteY30" fmla="*/ 0 h 6718156"/>
              <a:gd name="connsiteX31" fmla="*/ 14536783 w 16764000"/>
              <a:gd name="connsiteY31" fmla="*/ 0 h 6718156"/>
              <a:gd name="connsiteX32" fmla="*/ 14632577 w 16764000"/>
              <a:gd name="connsiteY32" fmla="*/ 0 h 6718156"/>
              <a:gd name="connsiteX33" fmla="*/ 15566571 w 16764000"/>
              <a:gd name="connsiteY33" fmla="*/ 0 h 6718156"/>
              <a:gd name="connsiteX34" fmla="*/ 15662366 w 16764000"/>
              <a:gd name="connsiteY34" fmla="*/ 0 h 6718156"/>
              <a:gd name="connsiteX35" fmla="*/ 16764000 w 16764000"/>
              <a:gd name="connsiteY35" fmla="*/ 0 h 6718156"/>
              <a:gd name="connsiteX36" fmla="*/ 16764000 w 16764000"/>
              <a:gd name="connsiteY36" fmla="*/ 694209 h 6718156"/>
              <a:gd name="connsiteX37" fmla="*/ 16764000 w 16764000"/>
              <a:gd name="connsiteY37" fmla="*/ 1321237 h 6718156"/>
              <a:gd name="connsiteX38" fmla="*/ 16764000 w 16764000"/>
              <a:gd name="connsiteY38" fmla="*/ 1813902 h 6718156"/>
              <a:gd name="connsiteX39" fmla="*/ 16764000 w 16764000"/>
              <a:gd name="connsiteY39" fmla="*/ 2373748 h 6718156"/>
              <a:gd name="connsiteX40" fmla="*/ 16764000 w 16764000"/>
              <a:gd name="connsiteY40" fmla="*/ 2799232 h 6718156"/>
              <a:gd name="connsiteX41" fmla="*/ 16764000 w 16764000"/>
              <a:gd name="connsiteY41" fmla="*/ 3291896 h 6718156"/>
              <a:gd name="connsiteX42" fmla="*/ 16764000 w 16764000"/>
              <a:gd name="connsiteY42" fmla="*/ 3986106 h 6718156"/>
              <a:gd name="connsiteX43" fmla="*/ 16764000 w 16764000"/>
              <a:gd name="connsiteY43" fmla="*/ 4613134 h 6718156"/>
              <a:gd name="connsiteX44" fmla="*/ 16764000 w 16764000"/>
              <a:gd name="connsiteY44" fmla="*/ 4971435 h 6718156"/>
              <a:gd name="connsiteX45" fmla="*/ 16764000 w 16764000"/>
              <a:gd name="connsiteY45" fmla="*/ 5329737 h 6718156"/>
              <a:gd name="connsiteX46" fmla="*/ 16764000 w 16764000"/>
              <a:gd name="connsiteY46" fmla="*/ 6023947 h 6718156"/>
              <a:gd name="connsiteX47" fmla="*/ 16764000 w 16764000"/>
              <a:gd name="connsiteY47" fmla="*/ 6718156 h 6718156"/>
              <a:gd name="connsiteX48" fmla="*/ 16668206 w 16764000"/>
              <a:gd name="connsiteY48" fmla="*/ 6718156 h 6718156"/>
              <a:gd name="connsiteX49" fmla="*/ 15734211 w 16764000"/>
              <a:gd name="connsiteY49" fmla="*/ 6718156 h 6718156"/>
              <a:gd name="connsiteX50" fmla="*/ 15470777 w 16764000"/>
              <a:gd name="connsiteY50" fmla="*/ 6718156 h 6718156"/>
              <a:gd name="connsiteX51" fmla="*/ 15374983 w 16764000"/>
              <a:gd name="connsiteY51" fmla="*/ 6718156 h 6718156"/>
              <a:gd name="connsiteX52" fmla="*/ 14440989 w 16764000"/>
              <a:gd name="connsiteY52" fmla="*/ 6718156 h 6718156"/>
              <a:gd name="connsiteX53" fmla="*/ 14177554 w 16764000"/>
              <a:gd name="connsiteY53" fmla="*/ 6718156 h 6718156"/>
              <a:gd name="connsiteX54" fmla="*/ 14081760 w 16764000"/>
              <a:gd name="connsiteY54" fmla="*/ 6718156 h 6718156"/>
              <a:gd name="connsiteX55" fmla="*/ 13315406 w 16764000"/>
              <a:gd name="connsiteY55" fmla="*/ 6718156 h 6718156"/>
              <a:gd name="connsiteX56" fmla="*/ 13219611 w 16764000"/>
              <a:gd name="connsiteY56" fmla="*/ 6718156 h 6718156"/>
              <a:gd name="connsiteX57" fmla="*/ 12285617 w 16764000"/>
              <a:gd name="connsiteY57" fmla="*/ 6718156 h 6718156"/>
              <a:gd name="connsiteX58" fmla="*/ 11686903 w 16764000"/>
              <a:gd name="connsiteY58" fmla="*/ 6718156 h 6718156"/>
              <a:gd name="connsiteX59" fmla="*/ 11255829 w 16764000"/>
              <a:gd name="connsiteY59" fmla="*/ 6718156 h 6718156"/>
              <a:gd name="connsiteX60" fmla="*/ 11160034 w 16764000"/>
              <a:gd name="connsiteY60" fmla="*/ 6718156 h 6718156"/>
              <a:gd name="connsiteX61" fmla="*/ 11064240 w 16764000"/>
              <a:gd name="connsiteY61" fmla="*/ 6718156 h 6718156"/>
              <a:gd name="connsiteX62" fmla="*/ 10465526 w 16764000"/>
              <a:gd name="connsiteY62" fmla="*/ 6718156 h 6718156"/>
              <a:gd name="connsiteX63" fmla="*/ 9699171 w 16764000"/>
              <a:gd name="connsiteY63" fmla="*/ 6718156 h 6718156"/>
              <a:gd name="connsiteX64" fmla="*/ 9100457 w 16764000"/>
              <a:gd name="connsiteY64" fmla="*/ 6718156 h 6718156"/>
              <a:gd name="connsiteX65" fmla="*/ 8334103 w 16764000"/>
              <a:gd name="connsiteY65" fmla="*/ 6718156 h 6718156"/>
              <a:gd name="connsiteX66" fmla="*/ 7567749 w 16764000"/>
              <a:gd name="connsiteY66" fmla="*/ 6718156 h 6718156"/>
              <a:gd name="connsiteX67" fmla="*/ 7136674 w 16764000"/>
              <a:gd name="connsiteY67" fmla="*/ 6718156 h 6718156"/>
              <a:gd name="connsiteX68" fmla="*/ 6705600 w 16764000"/>
              <a:gd name="connsiteY68" fmla="*/ 6718156 h 6718156"/>
              <a:gd name="connsiteX69" fmla="*/ 6274526 w 16764000"/>
              <a:gd name="connsiteY69" fmla="*/ 6718156 h 6718156"/>
              <a:gd name="connsiteX70" fmla="*/ 5340531 w 16764000"/>
              <a:gd name="connsiteY70" fmla="*/ 6718156 h 6718156"/>
              <a:gd name="connsiteX71" fmla="*/ 5244737 w 16764000"/>
              <a:gd name="connsiteY71" fmla="*/ 6718156 h 6718156"/>
              <a:gd name="connsiteX72" fmla="*/ 4478383 w 16764000"/>
              <a:gd name="connsiteY72" fmla="*/ 6718156 h 6718156"/>
              <a:gd name="connsiteX73" fmla="*/ 4047309 w 16764000"/>
              <a:gd name="connsiteY73" fmla="*/ 6718156 h 6718156"/>
              <a:gd name="connsiteX74" fmla="*/ 3448594 w 16764000"/>
              <a:gd name="connsiteY74" fmla="*/ 6718156 h 6718156"/>
              <a:gd name="connsiteX75" fmla="*/ 3185160 w 16764000"/>
              <a:gd name="connsiteY75" fmla="*/ 6718156 h 6718156"/>
              <a:gd name="connsiteX76" fmla="*/ 2754086 w 16764000"/>
              <a:gd name="connsiteY76" fmla="*/ 6718156 h 6718156"/>
              <a:gd name="connsiteX77" fmla="*/ 2155371 w 16764000"/>
              <a:gd name="connsiteY77" fmla="*/ 6718156 h 6718156"/>
              <a:gd name="connsiteX78" fmla="*/ 1891937 w 16764000"/>
              <a:gd name="connsiteY78" fmla="*/ 6718156 h 6718156"/>
              <a:gd name="connsiteX79" fmla="*/ 1460863 w 16764000"/>
              <a:gd name="connsiteY79" fmla="*/ 6718156 h 6718156"/>
              <a:gd name="connsiteX80" fmla="*/ 1365069 w 16764000"/>
              <a:gd name="connsiteY80" fmla="*/ 6718156 h 6718156"/>
              <a:gd name="connsiteX81" fmla="*/ 1269274 w 16764000"/>
              <a:gd name="connsiteY81" fmla="*/ 6718156 h 6718156"/>
              <a:gd name="connsiteX82" fmla="*/ 670560 w 16764000"/>
              <a:gd name="connsiteY82" fmla="*/ 6718156 h 6718156"/>
              <a:gd name="connsiteX83" fmla="*/ 0 w 16764000"/>
              <a:gd name="connsiteY83" fmla="*/ 6718156 h 6718156"/>
              <a:gd name="connsiteX84" fmla="*/ 0 w 16764000"/>
              <a:gd name="connsiteY84" fmla="*/ 6292673 h 6718156"/>
              <a:gd name="connsiteX85" fmla="*/ 0 w 16764000"/>
              <a:gd name="connsiteY85" fmla="*/ 5665645 h 6718156"/>
              <a:gd name="connsiteX86" fmla="*/ 0 w 16764000"/>
              <a:gd name="connsiteY86" fmla="*/ 5307343 h 6718156"/>
              <a:gd name="connsiteX87" fmla="*/ 0 w 16764000"/>
              <a:gd name="connsiteY87" fmla="*/ 4881860 h 6718156"/>
              <a:gd name="connsiteX88" fmla="*/ 0 w 16764000"/>
              <a:gd name="connsiteY88" fmla="*/ 4322014 h 6718156"/>
              <a:gd name="connsiteX89" fmla="*/ 0 w 16764000"/>
              <a:gd name="connsiteY89" fmla="*/ 3762167 h 6718156"/>
              <a:gd name="connsiteX90" fmla="*/ 0 w 16764000"/>
              <a:gd name="connsiteY90" fmla="*/ 3403866 h 6718156"/>
              <a:gd name="connsiteX91" fmla="*/ 0 w 16764000"/>
              <a:gd name="connsiteY91" fmla="*/ 3045564 h 6718156"/>
              <a:gd name="connsiteX92" fmla="*/ 0 w 16764000"/>
              <a:gd name="connsiteY92" fmla="*/ 2485718 h 6718156"/>
              <a:gd name="connsiteX93" fmla="*/ 0 w 16764000"/>
              <a:gd name="connsiteY93" fmla="*/ 2060235 h 6718156"/>
              <a:gd name="connsiteX94" fmla="*/ 0 w 16764000"/>
              <a:gd name="connsiteY94" fmla="*/ 1634751 h 6718156"/>
              <a:gd name="connsiteX95" fmla="*/ 0 w 16764000"/>
              <a:gd name="connsiteY95" fmla="*/ 1209268 h 6718156"/>
              <a:gd name="connsiteX96" fmla="*/ 0 w 16764000"/>
              <a:gd name="connsiteY96" fmla="*/ 649422 h 6718156"/>
              <a:gd name="connsiteX97" fmla="*/ 0 w 16764000"/>
              <a:gd name="connsiteY97" fmla="*/ 0 h 671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16764000" h="6718156" fill="none" extrusionOk="0">
                <a:moveTo>
                  <a:pt x="0" y="0"/>
                </a:moveTo>
                <a:cubicBezTo>
                  <a:pt x="280278" y="-28608"/>
                  <a:pt x="340762" y="33057"/>
                  <a:pt x="598714" y="0"/>
                </a:cubicBezTo>
                <a:cubicBezTo>
                  <a:pt x="856666" y="-33057"/>
                  <a:pt x="647965" y="3752"/>
                  <a:pt x="694509" y="0"/>
                </a:cubicBezTo>
                <a:cubicBezTo>
                  <a:pt x="741054" y="-3752"/>
                  <a:pt x="1316333" y="77246"/>
                  <a:pt x="1628503" y="0"/>
                </a:cubicBezTo>
                <a:cubicBezTo>
                  <a:pt x="1940673" y="-77246"/>
                  <a:pt x="1697312" y="4552"/>
                  <a:pt x="1724297" y="0"/>
                </a:cubicBezTo>
                <a:cubicBezTo>
                  <a:pt x="1751282" y="-4552"/>
                  <a:pt x="2107641" y="29401"/>
                  <a:pt x="2323011" y="0"/>
                </a:cubicBezTo>
                <a:cubicBezTo>
                  <a:pt x="2538381" y="-29401"/>
                  <a:pt x="2398539" y="5834"/>
                  <a:pt x="2418806" y="0"/>
                </a:cubicBezTo>
                <a:cubicBezTo>
                  <a:pt x="2439074" y="-5834"/>
                  <a:pt x="2802136" y="83656"/>
                  <a:pt x="3185160" y="0"/>
                </a:cubicBezTo>
                <a:cubicBezTo>
                  <a:pt x="3568184" y="-83656"/>
                  <a:pt x="3609350" y="18400"/>
                  <a:pt x="3783874" y="0"/>
                </a:cubicBezTo>
                <a:cubicBezTo>
                  <a:pt x="3958398" y="-18400"/>
                  <a:pt x="4380505" y="14481"/>
                  <a:pt x="4550229" y="0"/>
                </a:cubicBezTo>
                <a:cubicBezTo>
                  <a:pt x="4719953" y="-14481"/>
                  <a:pt x="4907413" y="39552"/>
                  <a:pt x="5148943" y="0"/>
                </a:cubicBezTo>
                <a:cubicBezTo>
                  <a:pt x="5390473" y="-39552"/>
                  <a:pt x="5685583" y="5461"/>
                  <a:pt x="5915297" y="0"/>
                </a:cubicBezTo>
                <a:cubicBezTo>
                  <a:pt x="6145011" y="-5461"/>
                  <a:pt x="6500669" y="7618"/>
                  <a:pt x="6681651" y="0"/>
                </a:cubicBezTo>
                <a:cubicBezTo>
                  <a:pt x="6862633" y="-7618"/>
                  <a:pt x="7350532" y="88391"/>
                  <a:pt x="7615646" y="0"/>
                </a:cubicBezTo>
                <a:cubicBezTo>
                  <a:pt x="7880760" y="-88391"/>
                  <a:pt x="7673738" y="2689"/>
                  <a:pt x="7711440" y="0"/>
                </a:cubicBezTo>
                <a:cubicBezTo>
                  <a:pt x="7749142" y="-2689"/>
                  <a:pt x="7779484" y="8925"/>
                  <a:pt x="7807234" y="0"/>
                </a:cubicBezTo>
                <a:cubicBezTo>
                  <a:pt x="7834984" y="-8925"/>
                  <a:pt x="8548705" y="98003"/>
                  <a:pt x="8741229" y="0"/>
                </a:cubicBezTo>
                <a:cubicBezTo>
                  <a:pt x="8933754" y="-98003"/>
                  <a:pt x="9057689" y="47017"/>
                  <a:pt x="9172303" y="0"/>
                </a:cubicBezTo>
                <a:cubicBezTo>
                  <a:pt x="9286917" y="-47017"/>
                  <a:pt x="9890027" y="46476"/>
                  <a:pt x="10106297" y="0"/>
                </a:cubicBezTo>
                <a:cubicBezTo>
                  <a:pt x="10322567" y="-46476"/>
                  <a:pt x="10427908" y="47834"/>
                  <a:pt x="10537371" y="0"/>
                </a:cubicBezTo>
                <a:cubicBezTo>
                  <a:pt x="10646834" y="-47834"/>
                  <a:pt x="10941444" y="50451"/>
                  <a:pt x="11303726" y="0"/>
                </a:cubicBezTo>
                <a:cubicBezTo>
                  <a:pt x="11666008" y="-50451"/>
                  <a:pt x="11480198" y="14507"/>
                  <a:pt x="11567160" y="0"/>
                </a:cubicBezTo>
                <a:cubicBezTo>
                  <a:pt x="11654122" y="-14507"/>
                  <a:pt x="11921325" y="26260"/>
                  <a:pt x="12165874" y="0"/>
                </a:cubicBezTo>
                <a:cubicBezTo>
                  <a:pt x="12410423" y="-26260"/>
                  <a:pt x="12596835" y="61986"/>
                  <a:pt x="12764589" y="0"/>
                </a:cubicBezTo>
                <a:cubicBezTo>
                  <a:pt x="12932343" y="-61986"/>
                  <a:pt x="13059439" y="26280"/>
                  <a:pt x="13195663" y="0"/>
                </a:cubicBezTo>
                <a:cubicBezTo>
                  <a:pt x="13331887" y="-26280"/>
                  <a:pt x="13534767" y="23211"/>
                  <a:pt x="13626737" y="0"/>
                </a:cubicBezTo>
                <a:cubicBezTo>
                  <a:pt x="13718707" y="-23211"/>
                  <a:pt x="13695895" y="5631"/>
                  <a:pt x="13722531" y="0"/>
                </a:cubicBezTo>
                <a:cubicBezTo>
                  <a:pt x="13749167" y="-5631"/>
                  <a:pt x="13788653" y="8060"/>
                  <a:pt x="13818326" y="0"/>
                </a:cubicBezTo>
                <a:cubicBezTo>
                  <a:pt x="13848000" y="-8060"/>
                  <a:pt x="13875950" y="8253"/>
                  <a:pt x="13914120" y="0"/>
                </a:cubicBezTo>
                <a:cubicBezTo>
                  <a:pt x="13952290" y="-8253"/>
                  <a:pt x="13985054" y="1137"/>
                  <a:pt x="14009914" y="0"/>
                </a:cubicBezTo>
                <a:cubicBezTo>
                  <a:pt x="14034774" y="-1137"/>
                  <a:pt x="14074262" y="10273"/>
                  <a:pt x="14105709" y="0"/>
                </a:cubicBezTo>
                <a:cubicBezTo>
                  <a:pt x="14137157" y="-10273"/>
                  <a:pt x="14380476" y="37825"/>
                  <a:pt x="14536783" y="0"/>
                </a:cubicBezTo>
                <a:cubicBezTo>
                  <a:pt x="14693090" y="-37825"/>
                  <a:pt x="14610332" y="1143"/>
                  <a:pt x="14632577" y="0"/>
                </a:cubicBezTo>
                <a:cubicBezTo>
                  <a:pt x="14654822" y="-1143"/>
                  <a:pt x="15108549" y="73498"/>
                  <a:pt x="15566571" y="0"/>
                </a:cubicBezTo>
                <a:cubicBezTo>
                  <a:pt x="16024593" y="-73498"/>
                  <a:pt x="15638765" y="11078"/>
                  <a:pt x="15662366" y="0"/>
                </a:cubicBezTo>
                <a:cubicBezTo>
                  <a:pt x="15685967" y="-11078"/>
                  <a:pt x="16344754" y="91432"/>
                  <a:pt x="16764000" y="0"/>
                </a:cubicBezTo>
                <a:cubicBezTo>
                  <a:pt x="16838723" y="285365"/>
                  <a:pt x="16697793" y="432303"/>
                  <a:pt x="16764000" y="694209"/>
                </a:cubicBezTo>
                <a:cubicBezTo>
                  <a:pt x="16830207" y="956115"/>
                  <a:pt x="16733062" y="1036659"/>
                  <a:pt x="16764000" y="1321237"/>
                </a:cubicBezTo>
                <a:cubicBezTo>
                  <a:pt x="16794938" y="1605815"/>
                  <a:pt x="16731492" y="1692966"/>
                  <a:pt x="16764000" y="1813902"/>
                </a:cubicBezTo>
                <a:cubicBezTo>
                  <a:pt x="16796508" y="1934838"/>
                  <a:pt x="16698594" y="2108486"/>
                  <a:pt x="16764000" y="2373748"/>
                </a:cubicBezTo>
                <a:cubicBezTo>
                  <a:pt x="16829406" y="2639010"/>
                  <a:pt x="16730568" y="2655711"/>
                  <a:pt x="16764000" y="2799232"/>
                </a:cubicBezTo>
                <a:cubicBezTo>
                  <a:pt x="16797432" y="2942753"/>
                  <a:pt x="16747184" y="3076840"/>
                  <a:pt x="16764000" y="3291896"/>
                </a:cubicBezTo>
                <a:cubicBezTo>
                  <a:pt x="16780816" y="3506952"/>
                  <a:pt x="16683847" y="3769113"/>
                  <a:pt x="16764000" y="3986106"/>
                </a:cubicBezTo>
                <a:cubicBezTo>
                  <a:pt x="16844153" y="4203099"/>
                  <a:pt x="16742711" y="4454985"/>
                  <a:pt x="16764000" y="4613134"/>
                </a:cubicBezTo>
                <a:cubicBezTo>
                  <a:pt x="16785289" y="4771283"/>
                  <a:pt x="16741684" y="4837466"/>
                  <a:pt x="16764000" y="4971435"/>
                </a:cubicBezTo>
                <a:cubicBezTo>
                  <a:pt x="16786316" y="5105404"/>
                  <a:pt x="16738728" y="5194794"/>
                  <a:pt x="16764000" y="5329737"/>
                </a:cubicBezTo>
                <a:cubicBezTo>
                  <a:pt x="16789272" y="5464680"/>
                  <a:pt x="16761991" y="5822761"/>
                  <a:pt x="16764000" y="6023947"/>
                </a:cubicBezTo>
                <a:cubicBezTo>
                  <a:pt x="16766009" y="6225133"/>
                  <a:pt x="16725111" y="6514893"/>
                  <a:pt x="16764000" y="6718156"/>
                </a:cubicBezTo>
                <a:cubicBezTo>
                  <a:pt x="16732678" y="6726866"/>
                  <a:pt x="16700538" y="6708848"/>
                  <a:pt x="16668206" y="6718156"/>
                </a:cubicBezTo>
                <a:cubicBezTo>
                  <a:pt x="16635874" y="6727464"/>
                  <a:pt x="16062597" y="6697892"/>
                  <a:pt x="15734211" y="6718156"/>
                </a:cubicBezTo>
                <a:cubicBezTo>
                  <a:pt x="15405826" y="6738420"/>
                  <a:pt x="15571326" y="6697868"/>
                  <a:pt x="15470777" y="6718156"/>
                </a:cubicBezTo>
                <a:cubicBezTo>
                  <a:pt x="15370228" y="6738444"/>
                  <a:pt x="15413782" y="6711110"/>
                  <a:pt x="15374983" y="6718156"/>
                </a:cubicBezTo>
                <a:cubicBezTo>
                  <a:pt x="15336184" y="6725202"/>
                  <a:pt x="14860171" y="6659838"/>
                  <a:pt x="14440989" y="6718156"/>
                </a:cubicBezTo>
                <a:cubicBezTo>
                  <a:pt x="14021807" y="6776474"/>
                  <a:pt x="14251871" y="6695187"/>
                  <a:pt x="14177554" y="6718156"/>
                </a:cubicBezTo>
                <a:cubicBezTo>
                  <a:pt x="14103237" y="6741125"/>
                  <a:pt x="14110752" y="6715748"/>
                  <a:pt x="14081760" y="6718156"/>
                </a:cubicBezTo>
                <a:cubicBezTo>
                  <a:pt x="14052768" y="6720564"/>
                  <a:pt x="13679873" y="6681362"/>
                  <a:pt x="13315406" y="6718156"/>
                </a:cubicBezTo>
                <a:cubicBezTo>
                  <a:pt x="12950939" y="6754950"/>
                  <a:pt x="13238927" y="6708360"/>
                  <a:pt x="13219611" y="6718156"/>
                </a:cubicBezTo>
                <a:cubicBezTo>
                  <a:pt x="13200296" y="6727952"/>
                  <a:pt x="12544649" y="6608840"/>
                  <a:pt x="12285617" y="6718156"/>
                </a:cubicBezTo>
                <a:cubicBezTo>
                  <a:pt x="12026585" y="6827472"/>
                  <a:pt x="11915608" y="6662346"/>
                  <a:pt x="11686903" y="6718156"/>
                </a:cubicBezTo>
                <a:cubicBezTo>
                  <a:pt x="11458198" y="6773966"/>
                  <a:pt x="11437304" y="6711528"/>
                  <a:pt x="11255829" y="6718156"/>
                </a:cubicBezTo>
                <a:cubicBezTo>
                  <a:pt x="11074354" y="6724784"/>
                  <a:pt x="11193187" y="6713497"/>
                  <a:pt x="11160034" y="6718156"/>
                </a:cubicBezTo>
                <a:cubicBezTo>
                  <a:pt x="11126881" y="6722815"/>
                  <a:pt x="11111413" y="6717286"/>
                  <a:pt x="11064240" y="6718156"/>
                </a:cubicBezTo>
                <a:cubicBezTo>
                  <a:pt x="11017067" y="6719026"/>
                  <a:pt x="10704976" y="6717647"/>
                  <a:pt x="10465526" y="6718156"/>
                </a:cubicBezTo>
                <a:cubicBezTo>
                  <a:pt x="10226076" y="6718665"/>
                  <a:pt x="9889718" y="6681353"/>
                  <a:pt x="9699171" y="6718156"/>
                </a:cubicBezTo>
                <a:cubicBezTo>
                  <a:pt x="9508625" y="6754959"/>
                  <a:pt x="9354934" y="6708535"/>
                  <a:pt x="9100457" y="6718156"/>
                </a:cubicBezTo>
                <a:cubicBezTo>
                  <a:pt x="8845980" y="6727777"/>
                  <a:pt x="8559952" y="6627307"/>
                  <a:pt x="8334103" y="6718156"/>
                </a:cubicBezTo>
                <a:cubicBezTo>
                  <a:pt x="8108254" y="6809005"/>
                  <a:pt x="7819750" y="6670139"/>
                  <a:pt x="7567749" y="6718156"/>
                </a:cubicBezTo>
                <a:cubicBezTo>
                  <a:pt x="7315748" y="6766173"/>
                  <a:pt x="7343420" y="6687393"/>
                  <a:pt x="7136674" y="6718156"/>
                </a:cubicBezTo>
                <a:cubicBezTo>
                  <a:pt x="6929929" y="6748919"/>
                  <a:pt x="6898636" y="6688752"/>
                  <a:pt x="6705600" y="6718156"/>
                </a:cubicBezTo>
                <a:cubicBezTo>
                  <a:pt x="6512564" y="6747560"/>
                  <a:pt x="6458519" y="6672564"/>
                  <a:pt x="6274526" y="6718156"/>
                </a:cubicBezTo>
                <a:cubicBezTo>
                  <a:pt x="6090533" y="6763748"/>
                  <a:pt x="5647856" y="6700609"/>
                  <a:pt x="5340531" y="6718156"/>
                </a:cubicBezTo>
                <a:cubicBezTo>
                  <a:pt x="5033206" y="6735703"/>
                  <a:pt x="5278729" y="6715129"/>
                  <a:pt x="5244737" y="6718156"/>
                </a:cubicBezTo>
                <a:cubicBezTo>
                  <a:pt x="5210745" y="6721183"/>
                  <a:pt x="4801465" y="6684919"/>
                  <a:pt x="4478383" y="6718156"/>
                </a:cubicBezTo>
                <a:cubicBezTo>
                  <a:pt x="4155301" y="6751393"/>
                  <a:pt x="4164590" y="6697373"/>
                  <a:pt x="4047309" y="6718156"/>
                </a:cubicBezTo>
                <a:cubicBezTo>
                  <a:pt x="3930028" y="6738939"/>
                  <a:pt x="3712065" y="6696113"/>
                  <a:pt x="3448594" y="6718156"/>
                </a:cubicBezTo>
                <a:cubicBezTo>
                  <a:pt x="3185124" y="6740199"/>
                  <a:pt x="3263713" y="6703446"/>
                  <a:pt x="3185160" y="6718156"/>
                </a:cubicBezTo>
                <a:cubicBezTo>
                  <a:pt x="3106607" y="6732866"/>
                  <a:pt x="2856394" y="6696016"/>
                  <a:pt x="2754086" y="6718156"/>
                </a:cubicBezTo>
                <a:cubicBezTo>
                  <a:pt x="2651778" y="6740296"/>
                  <a:pt x="2289081" y="6651196"/>
                  <a:pt x="2155371" y="6718156"/>
                </a:cubicBezTo>
                <a:cubicBezTo>
                  <a:pt x="2021662" y="6785116"/>
                  <a:pt x="1956672" y="6699588"/>
                  <a:pt x="1891937" y="6718156"/>
                </a:cubicBezTo>
                <a:cubicBezTo>
                  <a:pt x="1827202" y="6736724"/>
                  <a:pt x="1628540" y="6677787"/>
                  <a:pt x="1460863" y="6718156"/>
                </a:cubicBezTo>
                <a:cubicBezTo>
                  <a:pt x="1293186" y="6758525"/>
                  <a:pt x="1385599" y="6710309"/>
                  <a:pt x="1365069" y="6718156"/>
                </a:cubicBezTo>
                <a:cubicBezTo>
                  <a:pt x="1344539" y="6726003"/>
                  <a:pt x="1288443" y="6712867"/>
                  <a:pt x="1269274" y="6718156"/>
                </a:cubicBezTo>
                <a:cubicBezTo>
                  <a:pt x="1250106" y="6723445"/>
                  <a:pt x="879767" y="6678490"/>
                  <a:pt x="670560" y="6718156"/>
                </a:cubicBezTo>
                <a:cubicBezTo>
                  <a:pt x="461353" y="6757822"/>
                  <a:pt x="190881" y="6684238"/>
                  <a:pt x="0" y="6718156"/>
                </a:cubicBezTo>
                <a:cubicBezTo>
                  <a:pt x="-25606" y="6620006"/>
                  <a:pt x="47415" y="6477446"/>
                  <a:pt x="0" y="6292673"/>
                </a:cubicBezTo>
                <a:cubicBezTo>
                  <a:pt x="-47415" y="6107900"/>
                  <a:pt x="58495" y="5848903"/>
                  <a:pt x="0" y="5665645"/>
                </a:cubicBezTo>
                <a:cubicBezTo>
                  <a:pt x="-58495" y="5482387"/>
                  <a:pt x="16954" y="5391828"/>
                  <a:pt x="0" y="5307343"/>
                </a:cubicBezTo>
                <a:cubicBezTo>
                  <a:pt x="-16954" y="5222858"/>
                  <a:pt x="6669" y="4988190"/>
                  <a:pt x="0" y="4881860"/>
                </a:cubicBezTo>
                <a:cubicBezTo>
                  <a:pt x="-6669" y="4775530"/>
                  <a:pt x="10854" y="4579265"/>
                  <a:pt x="0" y="4322014"/>
                </a:cubicBezTo>
                <a:cubicBezTo>
                  <a:pt x="-10854" y="4064763"/>
                  <a:pt x="28565" y="4009555"/>
                  <a:pt x="0" y="3762167"/>
                </a:cubicBezTo>
                <a:cubicBezTo>
                  <a:pt x="-28565" y="3514779"/>
                  <a:pt x="31938" y="3523323"/>
                  <a:pt x="0" y="3403866"/>
                </a:cubicBezTo>
                <a:cubicBezTo>
                  <a:pt x="-31938" y="3284409"/>
                  <a:pt x="6974" y="3146249"/>
                  <a:pt x="0" y="3045564"/>
                </a:cubicBezTo>
                <a:cubicBezTo>
                  <a:pt x="-6974" y="2944879"/>
                  <a:pt x="31793" y="2651443"/>
                  <a:pt x="0" y="2485718"/>
                </a:cubicBezTo>
                <a:cubicBezTo>
                  <a:pt x="-31793" y="2319993"/>
                  <a:pt x="6876" y="2189651"/>
                  <a:pt x="0" y="2060235"/>
                </a:cubicBezTo>
                <a:cubicBezTo>
                  <a:pt x="-6876" y="1930819"/>
                  <a:pt x="48626" y="1730928"/>
                  <a:pt x="0" y="1634751"/>
                </a:cubicBezTo>
                <a:cubicBezTo>
                  <a:pt x="-48626" y="1538574"/>
                  <a:pt x="30366" y="1321613"/>
                  <a:pt x="0" y="1209268"/>
                </a:cubicBezTo>
                <a:cubicBezTo>
                  <a:pt x="-30366" y="1096923"/>
                  <a:pt x="50389" y="920221"/>
                  <a:pt x="0" y="649422"/>
                </a:cubicBezTo>
                <a:cubicBezTo>
                  <a:pt x="-50389" y="378623"/>
                  <a:pt x="29305" y="304277"/>
                  <a:pt x="0" y="0"/>
                </a:cubicBezTo>
                <a:close/>
              </a:path>
              <a:path w="16764000" h="6718156" stroke="0" extrusionOk="0">
                <a:moveTo>
                  <a:pt x="0" y="0"/>
                </a:moveTo>
                <a:cubicBezTo>
                  <a:pt x="124626" y="-7763"/>
                  <a:pt x="340347" y="42827"/>
                  <a:pt x="431074" y="0"/>
                </a:cubicBezTo>
                <a:cubicBezTo>
                  <a:pt x="521801" y="-42827"/>
                  <a:pt x="480702" y="4938"/>
                  <a:pt x="526869" y="0"/>
                </a:cubicBezTo>
                <a:cubicBezTo>
                  <a:pt x="573036" y="-4938"/>
                  <a:pt x="1261236" y="79030"/>
                  <a:pt x="1460863" y="0"/>
                </a:cubicBezTo>
                <a:cubicBezTo>
                  <a:pt x="1660490" y="-79030"/>
                  <a:pt x="1742558" y="33664"/>
                  <a:pt x="1891937" y="0"/>
                </a:cubicBezTo>
                <a:cubicBezTo>
                  <a:pt x="2041316" y="-33664"/>
                  <a:pt x="2219684" y="43013"/>
                  <a:pt x="2323011" y="0"/>
                </a:cubicBezTo>
                <a:cubicBezTo>
                  <a:pt x="2426338" y="-43013"/>
                  <a:pt x="2792805" y="41263"/>
                  <a:pt x="3257006" y="0"/>
                </a:cubicBezTo>
                <a:cubicBezTo>
                  <a:pt x="3721208" y="-41263"/>
                  <a:pt x="3392683" y="23481"/>
                  <a:pt x="3520440" y="0"/>
                </a:cubicBezTo>
                <a:cubicBezTo>
                  <a:pt x="3648197" y="-23481"/>
                  <a:pt x="4148098" y="67910"/>
                  <a:pt x="4454434" y="0"/>
                </a:cubicBezTo>
                <a:cubicBezTo>
                  <a:pt x="4760770" y="-67910"/>
                  <a:pt x="4930324" y="95020"/>
                  <a:pt x="5388429" y="0"/>
                </a:cubicBezTo>
                <a:cubicBezTo>
                  <a:pt x="5846534" y="-95020"/>
                  <a:pt x="5825970" y="27276"/>
                  <a:pt x="5987143" y="0"/>
                </a:cubicBezTo>
                <a:cubicBezTo>
                  <a:pt x="6148316" y="-27276"/>
                  <a:pt x="6516076" y="31862"/>
                  <a:pt x="6921137" y="0"/>
                </a:cubicBezTo>
                <a:cubicBezTo>
                  <a:pt x="7326198" y="-31862"/>
                  <a:pt x="7211520" y="43078"/>
                  <a:pt x="7352211" y="0"/>
                </a:cubicBezTo>
                <a:cubicBezTo>
                  <a:pt x="7492902" y="-43078"/>
                  <a:pt x="7676407" y="21399"/>
                  <a:pt x="7783286" y="0"/>
                </a:cubicBezTo>
                <a:cubicBezTo>
                  <a:pt x="7890166" y="-21399"/>
                  <a:pt x="8312866" y="17288"/>
                  <a:pt x="8549640" y="0"/>
                </a:cubicBezTo>
                <a:cubicBezTo>
                  <a:pt x="8786414" y="-17288"/>
                  <a:pt x="8808146" y="6861"/>
                  <a:pt x="8980714" y="0"/>
                </a:cubicBezTo>
                <a:cubicBezTo>
                  <a:pt x="9153282" y="-6861"/>
                  <a:pt x="9499850" y="26023"/>
                  <a:pt x="9914709" y="0"/>
                </a:cubicBezTo>
                <a:cubicBezTo>
                  <a:pt x="10329569" y="-26023"/>
                  <a:pt x="10500767" y="107480"/>
                  <a:pt x="10848703" y="0"/>
                </a:cubicBezTo>
                <a:cubicBezTo>
                  <a:pt x="11196639" y="-107480"/>
                  <a:pt x="11181616" y="748"/>
                  <a:pt x="11447417" y="0"/>
                </a:cubicBezTo>
                <a:cubicBezTo>
                  <a:pt x="11713218" y="-748"/>
                  <a:pt x="11780452" y="43800"/>
                  <a:pt x="11878491" y="0"/>
                </a:cubicBezTo>
                <a:cubicBezTo>
                  <a:pt x="11976530" y="-43800"/>
                  <a:pt x="11945649" y="10025"/>
                  <a:pt x="11974286" y="0"/>
                </a:cubicBezTo>
                <a:cubicBezTo>
                  <a:pt x="12002923" y="-10025"/>
                  <a:pt x="12149571" y="23995"/>
                  <a:pt x="12237720" y="0"/>
                </a:cubicBezTo>
                <a:cubicBezTo>
                  <a:pt x="12325869" y="-23995"/>
                  <a:pt x="12372705" y="24795"/>
                  <a:pt x="12501154" y="0"/>
                </a:cubicBezTo>
                <a:cubicBezTo>
                  <a:pt x="12629603" y="-24795"/>
                  <a:pt x="12784931" y="5006"/>
                  <a:pt x="12932229" y="0"/>
                </a:cubicBezTo>
                <a:cubicBezTo>
                  <a:pt x="13079527" y="-5006"/>
                  <a:pt x="13631944" y="19074"/>
                  <a:pt x="13866223" y="0"/>
                </a:cubicBezTo>
                <a:cubicBezTo>
                  <a:pt x="14100502" y="-19074"/>
                  <a:pt x="14327517" y="39120"/>
                  <a:pt x="14464937" y="0"/>
                </a:cubicBezTo>
                <a:cubicBezTo>
                  <a:pt x="14602357" y="-39120"/>
                  <a:pt x="14727668" y="6558"/>
                  <a:pt x="14896011" y="0"/>
                </a:cubicBezTo>
                <a:cubicBezTo>
                  <a:pt x="15064354" y="-6558"/>
                  <a:pt x="14944267" y="8296"/>
                  <a:pt x="14991806" y="0"/>
                </a:cubicBezTo>
                <a:cubicBezTo>
                  <a:pt x="15039345" y="-8296"/>
                  <a:pt x="15040769" y="2323"/>
                  <a:pt x="15087600" y="0"/>
                </a:cubicBezTo>
                <a:cubicBezTo>
                  <a:pt x="15134431" y="-2323"/>
                  <a:pt x="15575332" y="16564"/>
                  <a:pt x="15853954" y="0"/>
                </a:cubicBezTo>
                <a:cubicBezTo>
                  <a:pt x="16132576" y="-16564"/>
                  <a:pt x="16062484" y="14245"/>
                  <a:pt x="16117389" y="0"/>
                </a:cubicBezTo>
                <a:cubicBezTo>
                  <a:pt x="16172295" y="-14245"/>
                  <a:pt x="16506794" y="10453"/>
                  <a:pt x="16764000" y="0"/>
                </a:cubicBezTo>
                <a:cubicBezTo>
                  <a:pt x="16801647" y="114941"/>
                  <a:pt x="16744031" y="287230"/>
                  <a:pt x="16764000" y="492665"/>
                </a:cubicBezTo>
                <a:cubicBezTo>
                  <a:pt x="16783969" y="698101"/>
                  <a:pt x="16716396" y="776082"/>
                  <a:pt x="16764000" y="1052511"/>
                </a:cubicBezTo>
                <a:cubicBezTo>
                  <a:pt x="16811604" y="1328940"/>
                  <a:pt x="16701662" y="1544945"/>
                  <a:pt x="16764000" y="1679539"/>
                </a:cubicBezTo>
                <a:cubicBezTo>
                  <a:pt x="16826338" y="1814133"/>
                  <a:pt x="16736822" y="1930729"/>
                  <a:pt x="16764000" y="2172204"/>
                </a:cubicBezTo>
                <a:cubicBezTo>
                  <a:pt x="16791178" y="2413679"/>
                  <a:pt x="16700997" y="2592245"/>
                  <a:pt x="16764000" y="2732050"/>
                </a:cubicBezTo>
                <a:cubicBezTo>
                  <a:pt x="16827003" y="2871855"/>
                  <a:pt x="16762940" y="3184131"/>
                  <a:pt x="16764000" y="3426260"/>
                </a:cubicBezTo>
                <a:cubicBezTo>
                  <a:pt x="16765060" y="3668389"/>
                  <a:pt x="16757602" y="3689915"/>
                  <a:pt x="16764000" y="3851743"/>
                </a:cubicBezTo>
                <a:cubicBezTo>
                  <a:pt x="16770398" y="4013571"/>
                  <a:pt x="16738977" y="4291502"/>
                  <a:pt x="16764000" y="4478771"/>
                </a:cubicBezTo>
                <a:cubicBezTo>
                  <a:pt x="16789023" y="4666040"/>
                  <a:pt x="16735836" y="4806711"/>
                  <a:pt x="16764000" y="4904254"/>
                </a:cubicBezTo>
                <a:cubicBezTo>
                  <a:pt x="16792164" y="5001797"/>
                  <a:pt x="16743480" y="5322531"/>
                  <a:pt x="16764000" y="5464100"/>
                </a:cubicBezTo>
                <a:cubicBezTo>
                  <a:pt x="16784520" y="5605669"/>
                  <a:pt x="16754409" y="5900159"/>
                  <a:pt x="16764000" y="6091128"/>
                </a:cubicBezTo>
                <a:cubicBezTo>
                  <a:pt x="16773591" y="6282097"/>
                  <a:pt x="16751106" y="6539936"/>
                  <a:pt x="16764000" y="6718156"/>
                </a:cubicBezTo>
                <a:cubicBezTo>
                  <a:pt x="16724677" y="6721582"/>
                  <a:pt x="16695147" y="6715819"/>
                  <a:pt x="16668206" y="6718156"/>
                </a:cubicBezTo>
                <a:cubicBezTo>
                  <a:pt x="16641265" y="6720493"/>
                  <a:pt x="16306544" y="6712280"/>
                  <a:pt x="16069491" y="6718156"/>
                </a:cubicBezTo>
                <a:cubicBezTo>
                  <a:pt x="15832439" y="6724032"/>
                  <a:pt x="15553131" y="6630535"/>
                  <a:pt x="15135497" y="6718156"/>
                </a:cubicBezTo>
                <a:cubicBezTo>
                  <a:pt x="14717863" y="6805777"/>
                  <a:pt x="14647784" y="6676330"/>
                  <a:pt x="14369143" y="6718156"/>
                </a:cubicBezTo>
                <a:cubicBezTo>
                  <a:pt x="14090502" y="6759982"/>
                  <a:pt x="14099413" y="6685963"/>
                  <a:pt x="13938069" y="6718156"/>
                </a:cubicBezTo>
                <a:cubicBezTo>
                  <a:pt x="13776725" y="6750349"/>
                  <a:pt x="13360031" y="6644639"/>
                  <a:pt x="13171714" y="6718156"/>
                </a:cubicBezTo>
                <a:cubicBezTo>
                  <a:pt x="12983397" y="6791673"/>
                  <a:pt x="13021063" y="6689512"/>
                  <a:pt x="12908280" y="6718156"/>
                </a:cubicBezTo>
                <a:cubicBezTo>
                  <a:pt x="12795497" y="6746800"/>
                  <a:pt x="12448994" y="6708357"/>
                  <a:pt x="12309566" y="6718156"/>
                </a:cubicBezTo>
                <a:cubicBezTo>
                  <a:pt x="12170138" y="6727955"/>
                  <a:pt x="12248690" y="6714015"/>
                  <a:pt x="12213771" y="6718156"/>
                </a:cubicBezTo>
                <a:cubicBezTo>
                  <a:pt x="12178852" y="6722297"/>
                  <a:pt x="11678439" y="6707516"/>
                  <a:pt x="11279777" y="6718156"/>
                </a:cubicBezTo>
                <a:cubicBezTo>
                  <a:pt x="10881115" y="6728796"/>
                  <a:pt x="10887127" y="6700224"/>
                  <a:pt x="10681063" y="6718156"/>
                </a:cubicBezTo>
                <a:cubicBezTo>
                  <a:pt x="10474999" y="6736088"/>
                  <a:pt x="10107177" y="6692689"/>
                  <a:pt x="9747069" y="6718156"/>
                </a:cubicBezTo>
                <a:cubicBezTo>
                  <a:pt x="9386961" y="6743623"/>
                  <a:pt x="9485850" y="6706233"/>
                  <a:pt x="9315994" y="6718156"/>
                </a:cubicBezTo>
                <a:cubicBezTo>
                  <a:pt x="9146139" y="6730079"/>
                  <a:pt x="9121705" y="6699264"/>
                  <a:pt x="9052560" y="6718156"/>
                </a:cubicBezTo>
                <a:cubicBezTo>
                  <a:pt x="8983415" y="6737048"/>
                  <a:pt x="8735734" y="6684131"/>
                  <a:pt x="8453846" y="6718156"/>
                </a:cubicBezTo>
                <a:cubicBezTo>
                  <a:pt x="8171958" y="6752181"/>
                  <a:pt x="7896033" y="6652639"/>
                  <a:pt x="7687491" y="6718156"/>
                </a:cubicBezTo>
                <a:cubicBezTo>
                  <a:pt x="7478949" y="6783673"/>
                  <a:pt x="7219598" y="6652931"/>
                  <a:pt x="6753497" y="6718156"/>
                </a:cubicBezTo>
                <a:cubicBezTo>
                  <a:pt x="6287396" y="6783381"/>
                  <a:pt x="6278041" y="6670436"/>
                  <a:pt x="5987143" y="6718156"/>
                </a:cubicBezTo>
                <a:cubicBezTo>
                  <a:pt x="5696245" y="6765876"/>
                  <a:pt x="5382584" y="6661182"/>
                  <a:pt x="5053149" y="6718156"/>
                </a:cubicBezTo>
                <a:cubicBezTo>
                  <a:pt x="4723714" y="6775130"/>
                  <a:pt x="4594351" y="6717924"/>
                  <a:pt x="4286794" y="6718156"/>
                </a:cubicBezTo>
                <a:cubicBezTo>
                  <a:pt x="3979237" y="6718388"/>
                  <a:pt x="4108457" y="6710264"/>
                  <a:pt x="4023360" y="6718156"/>
                </a:cubicBezTo>
                <a:cubicBezTo>
                  <a:pt x="3938263" y="6726048"/>
                  <a:pt x="3590418" y="6696491"/>
                  <a:pt x="3257006" y="6718156"/>
                </a:cubicBezTo>
                <a:cubicBezTo>
                  <a:pt x="2923594" y="6739821"/>
                  <a:pt x="2977754" y="6701205"/>
                  <a:pt x="2825931" y="6718156"/>
                </a:cubicBezTo>
                <a:cubicBezTo>
                  <a:pt x="2674109" y="6735107"/>
                  <a:pt x="2636062" y="6695501"/>
                  <a:pt x="2562497" y="6718156"/>
                </a:cubicBezTo>
                <a:cubicBezTo>
                  <a:pt x="2488932" y="6740811"/>
                  <a:pt x="2511724" y="6708047"/>
                  <a:pt x="2466703" y="6718156"/>
                </a:cubicBezTo>
                <a:cubicBezTo>
                  <a:pt x="2421682" y="6728265"/>
                  <a:pt x="2310979" y="6697334"/>
                  <a:pt x="2203269" y="6718156"/>
                </a:cubicBezTo>
                <a:cubicBezTo>
                  <a:pt x="2095559" y="6738978"/>
                  <a:pt x="2026997" y="6709386"/>
                  <a:pt x="1939834" y="6718156"/>
                </a:cubicBezTo>
                <a:cubicBezTo>
                  <a:pt x="1852671" y="6726926"/>
                  <a:pt x="1563397" y="6711803"/>
                  <a:pt x="1341120" y="6718156"/>
                </a:cubicBezTo>
                <a:cubicBezTo>
                  <a:pt x="1118843" y="6724509"/>
                  <a:pt x="1041742" y="6655531"/>
                  <a:pt x="742406" y="6718156"/>
                </a:cubicBezTo>
                <a:cubicBezTo>
                  <a:pt x="443070" y="6780781"/>
                  <a:pt x="350757" y="6669884"/>
                  <a:pt x="0" y="6718156"/>
                </a:cubicBezTo>
                <a:cubicBezTo>
                  <a:pt x="-76956" y="6452911"/>
                  <a:pt x="79427" y="6316668"/>
                  <a:pt x="0" y="6023947"/>
                </a:cubicBezTo>
                <a:cubicBezTo>
                  <a:pt x="-79427" y="5731226"/>
                  <a:pt x="35506" y="5482609"/>
                  <a:pt x="0" y="5329737"/>
                </a:cubicBezTo>
                <a:cubicBezTo>
                  <a:pt x="-35506" y="5176865"/>
                  <a:pt x="36703" y="4893271"/>
                  <a:pt x="0" y="4769891"/>
                </a:cubicBezTo>
                <a:cubicBezTo>
                  <a:pt x="-36703" y="4646511"/>
                  <a:pt x="24490" y="4446801"/>
                  <a:pt x="0" y="4142863"/>
                </a:cubicBezTo>
                <a:cubicBezTo>
                  <a:pt x="-24490" y="3838925"/>
                  <a:pt x="15889" y="3953468"/>
                  <a:pt x="0" y="3784561"/>
                </a:cubicBezTo>
                <a:cubicBezTo>
                  <a:pt x="-15889" y="3615654"/>
                  <a:pt x="16160" y="3275292"/>
                  <a:pt x="0" y="3090352"/>
                </a:cubicBezTo>
                <a:cubicBezTo>
                  <a:pt x="-16160" y="2905412"/>
                  <a:pt x="4397" y="2725836"/>
                  <a:pt x="0" y="2597687"/>
                </a:cubicBezTo>
                <a:cubicBezTo>
                  <a:pt x="-4397" y="2469539"/>
                  <a:pt x="47726" y="2155525"/>
                  <a:pt x="0" y="1970659"/>
                </a:cubicBezTo>
                <a:cubicBezTo>
                  <a:pt x="-47726" y="1785793"/>
                  <a:pt x="387" y="1688632"/>
                  <a:pt x="0" y="1612357"/>
                </a:cubicBezTo>
                <a:cubicBezTo>
                  <a:pt x="-387" y="1536082"/>
                  <a:pt x="58491" y="1123924"/>
                  <a:pt x="0" y="918148"/>
                </a:cubicBezTo>
                <a:cubicBezTo>
                  <a:pt x="-58491" y="712372"/>
                  <a:pt x="92404" y="35362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6546850" y="4283075"/>
            <a:ext cx="5562600" cy="2514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7461250" y="7265291"/>
            <a:ext cx="4648200" cy="47679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 flipV="1">
            <a:off x="6089650" y="5654675"/>
            <a:ext cx="6019800" cy="243141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39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7A9F761-F66D-564C-A85F-5D24B1E7B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3250" y="7559675"/>
            <a:ext cx="10134600" cy="1015663"/>
          </a:xfrm>
        </p:spPr>
        <p:txBody>
          <a:bodyPr/>
          <a:lstStyle/>
          <a:p>
            <a:pPr algn="r"/>
            <a:r>
              <a:rPr lang="es-CL" sz="6600" dirty="0"/>
              <a:t>COLECCIONES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C622BE7-4A49-A749-B2F2-EA3AD97A1AEF}"/>
              </a:ext>
            </a:extLst>
          </p:cNvPr>
          <p:cNvSpPr txBox="1">
            <a:spLocks/>
          </p:cNvSpPr>
          <p:nvPr/>
        </p:nvSpPr>
        <p:spPr>
          <a:xfrm>
            <a:off x="12677531" y="6082347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9600" dirty="0">
                <a:latin typeface="Arial Black" panose="020B0604020202020204" pitchFamily="34" charset="0"/>
                <a:cs typeface="Arial Black" panose="020B06040202020202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1757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Solución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50800" indent="0" algn="just">
              <a:buNone/>
            </a:pP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Continuación del main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Otra forma de ver:</a:t>
            </a: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algn="just"/>
            <a:r>
              <a:rPr lang="es-ES" sz="36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										</a:t>
            </a:r>
            <a:endParaRPr lang="es-ES" sz="4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0800" indent="0" algn="just">
              <a:buNone/>
            </a:pPr>
            <a:endParaRPr lang="es-CL" sz="3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123898-1CA5-1975-743F-997456087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41" y="1920874"/>
            <a:ext cx="11616079" cy="4084775"/>
          </a:xfrm>
          <a:custGeom>
            <a:avLst/>
            <a:gdLst>
              <a:gd name="connsiteX0" fmla="*/ 0 w 11616079"/>
              <a:gd name="connsiteY0" fmla="*/ 0 h 4084775"/>
              <a:gd name="connsiteX1" fmla="*/ 696965 w 11616079"/>
              <a:gd name="connsiteY1" fmla="*/ 0 h 4084775"/>
              <a:gd name="connsiteX2" fmla="*/ 1277769 w 11616079"/>
              <a:gd name="connsiteY2" fmla="*/ 0 h 4084775"/>
              <a:gd name="connsiteX3" fmla="*/ 1858573 w 11616079"/>
              <a:gd name="connsiteY3" fmla="*/ 0 h 4084775"/>
              <a:gd name="connsiteX4" fmla="*/ 2439377 w 11616079"/>
              <a:gd name="connsiteY4" fmla="*/ 0 h 4084775"/>
              <a:gd name="connsiteX5" fmla="*/ 2671698 w 11616079"/>
              <a:gd name="connsiteY5" fmla="*/ 0 h 4084775"/>
              <a:gd name="connsiteX6" fmla="*/ 3368663 w 11616079"/>
              <a:gd name="connsiteY6" fmla="*/ 0 h 4084775"/>
              <a:gd name="connsiteX7" fmla="*/ 3600984 w 11616079"/>
              <a:gd name="connsiteY7" fmla="*/ 0 h 4084775"/>
              <a:gd name="connsiteX8" fmla="*/ 4181788 w 11616079"/>
              <a:gd name="connsiteY8" fmla="*/ 0 h 4084775"/>
              <a:gd name="connsiteX9" fmla="*/ 4994914 w 11616079"/>
              <a:gd name="connsiteY9" fmla="*/ 0 h 4084775"/>
              <a:gd name="connsiteX10" fmla="*/ 5808040 w 11616079"/>
              <a:gd name="connsiteY10" fmla="*/ 0 h 4084775"/>
              <a:gd name="connsiteX11" fmla="*/ 6505004 w 11616079"/>
              <a:gd name="connsiteY11" fmla="*/ 0 h 4084775"/>
              <a:gd name="connsiteX12" fmla="*/ 6969647 w 11616079"/>
              <a:gd name="connsiteY12" fmla="*/ 0 h 4084775"/>
              <a:gd name="connsiteX13" fmla="*/ 7201969 w 11616079"/>
              <a:gd name="connsiteY13" fmla="*/ 0 h 4084775"/>
              <a:gd name="connsiteX14" fmla="*/ 7666612 w 11616079"/>
              <a:gd name="connsiteY14" fmla="*/ 0 h 4084775"/>
              <a:gd name="connsiteX15" fmla="*/ 8363577 w 11616079"/>
              <a:gd name="connsiteY15" fmla="*/ 0 h 4084775"/>
              <a:gd name="connsiteX16" fmla="*/ 9176702 w 11616079"/>
              <a:gd name="connsiteY16" fmla="*/ 0 h 4084775"/>
              <a:gd name="connsiteX17" fmla="*/ 9409024 w 11616079"/>
              <a:gd name="connsiteY17" fmla="*/ 0 h 4084775"/>
              <a:gd name="connsiteX18" fmla="*/ 9641346 w 11616079"/>
              <a:gd name="connsiteY18" fmla="*/ 0 h 4084775"/>
              <a:gd name="connsiteX19" fmla="*/ 10454471 w 11616079"/>
              <a:gd name="connsiteY19" fmla="*/ 0 h 4084775"/>
              <a:gd name="connsiteX20" fmla="*/ 10686793 w 11616079"/>
              <a:gd name="connsiteY20" fmla="*/ 0 h 4084775"/>
              <a:gd name="connsiteX21" fmla="*/ 11616079 w 11616079"/>
              <a:gd name="connsiteY21" fmla="*/ 0 h 4084775"/>
              <a:gd name="connsiteX22" fmla="*/ 11616079 w 11616079"/>
              <a:gd name="connsiteY22" fmla="*/ 501844 h 4084775"/>
              <a:gd name="connsiteX23" fmla="*/ 11616079 w 11616079"/>
              <a:gd name="connsiteY23" fmla="*/ 962840 h 4084775"/>
              <a:gd name="connsiteX24" fmla="*/ 11616079 w 11616079"/>
              <a:gd name="connsiteY24" fmla="*/ 1628075 h 4084775"/>
              <a:gd name="connsiteX25" fmla="*/ 11616079 w 11616079"/>
              <a:gd name="connsiteY25" fmla="*/ 2293309 h 4084775"/>
              <a:gd name="connsiteX26" fmla="*/ 11616079 w 11616079"/>
              <a:gd name="connsiteY26" fmla="*/ 2754305 h 4084775"/>
              <a:gd name="connsiteX27" fmla="*/ 11616079 w 11616079"/>
              <a:gd name="connsiteY27" fmla="*/ 3337845 h 4084775"/>
              <a:gd name="connsiteX28" fmla="*/ 11616079 w 11616079"/>
              <a:gd name="connsiteY28" fmla="*/ 4084775 h 4084775"/>
              <a:gd name="connsiteX29" fmla="*/ 11151436 w 11616079"/>
              <a:gd name="connsiteY29" fmla="*/ 4084775 h 4084775"/>
              <a:gd name="connsiteX30" fmla="*/ 10454471 w 11616079"/>
              <a:gd name="connsiteY30" fmla="*/ 4084775 h 4084775"/>
              <a:gd name="connsiteX31" fmla="*/ 9641346 w 11616079"/>
              <a:gd name="connsiteY31" fmla="*/ 4084775 h 4084775"/>
              <a:gd name="connsiteX32" fmla="*/ 9176702 w 11616079"/>
              <a:gd name="connsiteY32" fmla="*/ 4084775 h 4084775"/>
              <a:gd name="connsiteX33" fmla="*/ 8363577 w 11616079"/>
              <a:gd name="connsiteY33" fmla="*/ 4084775 h 4084775"/>
              <a:gd name="connsiteX34" fmla="*/ 7782773 w 11616079"/>
              <a:gd name="connsiteY34" fmla="*/ 4084775 h 4084775"/>
              <a:gd name="connsiteX35" fmla="*/ 6969647 w 11616079"/>
              <a:gd name="connsiteY35" fmla="*/ 4084775 h 4084775"/>
              <a:gd name="connsiteX36" fmla="*/ 6156522 w 11616079"/>
              <a:gd name="connsiteY36" fmla="*/ 4084775 h 4084775"/>
              <a:gd name="connsiteX37" fmla="*/ 5808040 w 11616079"/>
              <a:gd name="connsiteY37" fmla="*/ 4084775 h 4084775"/>
              <a:gd name="connsiteX38" fmla="*/ 5343396 w 11616079"/>
              <a:gd name="connsiteY38" fmla="*/ 4084775 h 4084775"/>
              <a:gd name="connsiteX39" fmla="*/ 4762592 w 11616079"/>
              <a:gd name="connsiteY39" fmla="*/ 4084775 h 4084775"/>
              <a:gd name="connsiteX40" fmla="*/ 4181788 w 11616079"/>
              <a:gd name="connsiteY40" fmla="*/ 4084775 h 4084775"/>
              <a:gd name="connsiteX41" fmla="*/ 3484824 w 11616079"/>
              <a:gd name="connsiteY41" fmla="*/ 4084775 h 4084775"/>
              <a:gd name="connsiteX42" fmla="*/ 3136341 w 11616079"/>
              <a:gd name="connsiteY42" fmla="*/ 4084775 h 4084775"/>
              <a:gd name="connsiteX43" fmla="*/ 2787859 w 11616079"/>
              <a:gd name="connsiteY43" fmla="*/ 4084775 h 4084775"/>
              <a:gd name="connsiteX44" fmla="*/ 1974733 w 11616079"/>
              <a:gd name="connsiteY44" fmla="*/ 4084775 h 4084775"/>
              <a:gd name="connsiteX45" fmla="*/ 1161608 w 11616079"/>
              <a:gd name="connsiteY45" fmla="*/ 4084775 h 4084775"/>
              <a:gd name="connsiteX46" fmla="*/ 580804 w 11616079"/>
              <a:gd name="connsiteY46" fmla="*/ 4084775 h 4084775"/>
              <a:gd name="connsiteX47" fmla="*/ 0 w 11616079"/>
              <a:gd name="connsiteY47" fmla="*/ 4084775 h 4084775"/>
              <a:gd name="connsiteX48" fmla="*/ 0 w 11616079"/>
              <a:gd name="connsiteY48" fmla="*/ 3623779 h 4084775"/>
              <a:gd name="connsiteX49" fmla="*/ 0 w 11616079"/>
              <a:gd name="connsiteY49" fmla="*/ 3040240 h 4084775"/>
              <a:gd name="connsiteX50" fmla="*/ 0 w 11616079"/>
              <a:gd name="connsiteY50" fmla="*/ 2456700 h 4084775"/>
              <a:gd name="connsiteX51" fmla="*/ 0 w 11616079"/>
              <a:gd name="connsiteY51" fmla="*/ 1914009 h 4084775"/>
              <a:gd name="connsiteX52" fmla="*/ 0 w 11616079"/>
              <a:gd name="connsiteY52" fmla="*/ 1371317 h 4084775"/>
              <a:gd name="connsiteX53" fmla="*/ 0 w 11616079"/>
              <a:gd name="connsiteY53" fmla="*/ 910321 h 4084775"/>
              <a:gd name="connsiteX54" fmla="*/ 0 w 11616079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616079" h="4084775" fill="none" extrusionOk="0">
                <a:moveTo>
                  <a:pt x="0" y="0"/>
                </a:moveTo>
                <a:cubicBezTo>
                  <a:pt x="254922" y="-13075"/>
                  <a:pt x="406580" y="19782"/>
                  <a:pt x="696965" y="0"/>
                </a:cubicBezTo>
                <a:cubicBezTo>
                  <a:pt x="987350" y="-19782"/>
                  <a:pt x="1117190" y="36825"/>
                  <a:pt x="1277769" y="0"/>
                </a:cubicBezTo>
                <a:cubicBezTo>
                  <a:pt x="1438348" y="-36825"/>
                  <a:pt x="1689877" y="14200"/>
                  <a:pt x="1858573" y="0"/>
                </a:cubicBezTo>
                <a:cubicBezTo>
                  <a:pt x="2027269" y="-14200"/>
                  <a:pt x="2265979" y="67277"/>
                  <a:pt x="2439377" y="0"/>
                </a:cubicBezTo>
                <a:cubicBezTo>
                  <a:pt x="2612775" y="-67277"/>
                  <a:pt x="2569477" y="24671"/>
                  <a:pt x="2671698" y="0"/>
                </a:cubicBezTo>
                <a:cubicBezTo>
                  <a:pt x="2773919" y="-24671"/>
                  <a:pt x="3064112" y="40352"/>
                  <a:pt x="3368663" y="0"/>
                </a:cubicBezTo>
                <a:cubicBezTo>
                  <a:pt x="3673214" y="-40352"/>
                  <a:pt x="3486771" y="11982"/>
                  <a:pt x="3600984" y="0"/>
                </a:cubicBezTo>
                <a:cubicBezTo>
                  <a:pt x="3715197" y="-11982"/>
                  <a:pt x="4015660" y="15138"/>
                  <a:pt x="4181788" y="0"/>
                </a:cubicBezTo>
                <a:cubicBezTo>
                  <a:pt x="4347916" y="-15138"/>
                  <a:pt x="4625548" y="96290"/>
                  <a:pt x="4994914" y="0"/>
                </a:cubicBezTo>
                <a:cubicBezTo>
                  <a:pt x="5364280" y="-96290"/>
                  <a:pt x="5543437" y="21699"/>
                  <a:pt x="5808040" y="0"/>
                </a:cubicBezTo>
                <a:cubicBezTo>
                  <a:pt x="6072643" y="-21699"/>
                  <a:pt x="6184962" y="14300"/>
                  <a:pt x="6505004" y="0"/>
                </a:cubicBezTo>
                <a:cubicBezTo>
                  <a:pt x="6825046" y="-14300"/>
                  <a:pt x="6828643" y="44614"/>
                  <a:pt x="6969647" y="0"/>
                </a:cubicBezTo>
                <a:cubicBezTo>
                  <a:pt x="7110651" y="-44614"/>
                  <a:pt x="7143021" y="1349"/>
                  <a:pt x="7201969" y="0"/>
                </a:cubicBezTo>
                <a:cubicBezTo>
                  <a:pt x="7260917" y="-1349"/>
                  <a:pt x="7436002" y="34642"/>
                  <a:pt x="7666612" y="0"/>
                </a:cubicBezTo>
                <a:cubicBezTo>
                  <a:pt x="7897222" y="-34642"/>
                  <a:pt x="8037120" y="14165"/>
                  <a:pt x="8363577" y="0"/>
                </a:cubicBezTo>
                <a:cubicBezTo>
                  <a:pt x="8690035" y="-14165"/>
                  <a:pt x="8819039" y="32735"/>
                  <a:pt x="9176702" y="0"/>
                </a:cubicBezTo>
                <a:cubicBezTo>
                  <a:pt x="9534365" y="-32735"/>
                  <a:pt x="9317674" y="23698"/>
                  <a:pt x="9409024" y="0"/>
                </a:cubicBezTo>
                <a:cubicBezTo>
                  <a:pt x="9500374" y="-23698"/>
                  <a:pt x="9570742" y="14994"/>
                  <a:pt x="9641346" y="0"/>
                </a:cubicBezTo>
                <a:cubicBezTo>
                  <a:pt x="9711950" y="-14994"/>
                  <a:pt x="10205844" y="21917"/>
                  <a:pt x="10454471" y="0"/>
                </a:cubicBezTo>
                <a:cubicBezTo>
                  <a:pt x="10703098" y="-21917"/>
                  <a:pt x="10591735" y="23953"/>
                  <a:pt x="10686793" y="0"/>
                </a:cubicBezTo>
                <a:cubicBezTo>
                  <a:pt x="10781851" y="-23953"/>
                  <a:pt x="11290024" y="8446"/>
                  <a:pt x="11616079" y="0"/>
                </a:cubicBezTo>
                <a:cubicBezTo>
                  <a:pt x="11654303" y="212825"/>
                  <a:pt x="11580510" y="387880"/>
                  <a:pt x="11616079" y="501844"/>
                </a:cubicBezTo>
                <a:cubicBezTo>
                  <a:pt x="11651648" y="615808"/>
                  <a:pt x="11609906" y="767074"/>
                  <a:pt x="11616079" y="962840"/>
                </a:cubicBezTo>
                <a:cubicBezTo>
                  <a:pt x="11622252" y="1158606"/>
                  <a:pt x="11556878" y="1449921"/>
                  <a:pt x="11616079" y="1628075"/>
                </a:cubicBezTo>
                <a:cubicBezTo>
                  <a:pt x="11675280" y="1806230"/>
                  <a:pt x="11579250" y="2088264"/>
                  <a:pt x="11616079" y="2293309"/>
                </a:cubicBezTo>
                <a:cubicBezTo>
                  <a:pt x="11652908" y="2498354"/>
                  <a:pt x="11602486" y="2529634"/>
                  <a:pt x="11616079" y="2754305"/>
                </a:cubicBezTo>
                <a:cubicBezTo>
                  <a:pt x="11629672" y="2978976"/>
                  <a:pt x="11594665" y="3137225"/>
                  <a:pt x="11616079" y="3337845"/>
                </a:cubicBezTo>
                <a:cubicBezTo>
                  <a:pt x="11637493" y="3538465"/>
                  <a:pt x="11579026" y="3931426"/>
                  <a:pt x="11616079" y="4084775"/>
                </a:cubicBezTo>
                <a:cubicBezTo>
                  <a:pt x="11436279" y="4115144"/>
                  <a:pt x="11373428" y="4029753"/>
                  <a:pt x="11151436" y="4084775"/>
                </a:cubicBezTo>
                <a:cubicBezTo>
                  <a:pt x="10929444" y="4139797"/>
                  <a:pt x="10607414" y="4042748"/>
                  <a:pt x="10454471" y="4084775"/>
                </a:cubicBezTo>
                <a:cubicBezTo>
                  <a:pt x="10301529" y="4126802"/>
                  <a:pt x="9974310" y="3991241"/>
                  <a:pt x="9641346" y="4084775"/>
                </a:cubicBezTo>
                <a:cubicBezTo>
                  <a:pt x="9308382" y="4178309"/>
                  <a:pt x="9284641" y="4044112"/>
                  <a:pt x="9176702" y="4084775"/>
                </a:cubicBezTo>
                <a:cubicBezTo>
                  <a:pt x="9068763" y="4125438"/>
                  <a:pt x="8769073" y="4015133"/>
                  <a:pt x="8363577" y="4084775"/>
                </a:cubicBezTo>
                <a:cubicBezTo>
                  <a:pt x="7958081" y="4154417"/>
                  <a:pt x="7989361" y="4039465"/>
                  <a:pt x="7782773" y="4084775"/>
                </a:cubicBezTo>
                <a:cubicBezTo>
                  <a:pt x="7576185" y="4130085"/>
                  <a:pt x="7295132" y="4037074"/>
                  <a:pt x="6969647" y="4084775"/>
                </a:cubicBezTo>
                <a:cubicBezTo>
                  <a:pt x="6644162" y="4132476"/>
                  <a:pt x="6438683" y="4020814"/>
                  <a:pt x="6156522" y="4084775"/>
                </a:cubicBezTo>
                <a:cubicBezTo>
                  <a:pt x="5874361" y="4148736"/>
                  <a:pt x="5903577" y="4076685"/>
                  <a:pt x="5808040" y="4084775"/>
                </a:cubicBezTo>
                <a:cubicBezTo>
                  <a:pt x="5712503" y="4092865"/>
                  <a:pt x="5532753" y="4054384"/>
                  <a:pt x="5343396" y="4084775"/>
                </a:cubicBezTo>
                <a:cubicBezTo>
                  <a:pt x="5154039" y="4115166"/>
                  <a:pt x="4881606" y="4046758"/>
                  <a:pt x="4762592" y="4084775"/>
                </a:cubicBezTo>
                <a:cubicBezTo>
                  <a:pt x="4643578" y="4122792"/>
                  <a:pt x="4389275" y="4037693"/>
                  <a:pt x="4181788" y="4084775"/>
                </a:cubicBezTo>
                <a:cubicBezTo>
                  <a:pt x="3974301" y="4131857"/>
                  <a:pt x="3691754" y="4046819"/>
                  <a:pt x="3484824" y="4084775"/>
                </a:cubicBezTo>
                <a:cubicBezTo>
                  <a:pt x="3277894" y="4122731"/>
                  <a:pt x="3299838" y="4080168"/>
                  <a:pt x="3136341" y="4084775"/>
                </a:cubicBezTo>
                <a:cubicBezTo>
                  <a:pt x="2972844" y="4089382"/>
                  <a:pt x="2866052" y="4070222"/>
                  <a:pt x="2787859" y="4084775"/>
                </a:cubicBezTo>
                <a:cubicBezTo>
                  <a:pt x="2709666" y="4099328"/>
                  <a:pt x="2235131" y="4017118"/>
                  <a:pt x="1974733" y="4084775"/>
                </a:cubicBezTo>
                <a:cubicBezTo>
                  <a:pt x="1714335" y="4152432"/>
                  <a:pt x="1358730" y="4013310"/>
                  <a:pt x="1161608" y="4084775"/>
                </a:cubicBezTo>
                <a:cubicBezTo>
                  <a:pt x="964487" y="4156240"/>
                  <a:pt x="820544" y="4057424"/>
                  <a:pt x="580804" y="4084775"/>
                </a:cubicBezTo>
                <a:cubicBezTo>
                  <a:pt x="341064" y="4112126"/>
                  <a:pt x="163400" y="4075194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616079" h="4084775" stroke="0" extrusionOk="0">
                <a:moveTo>
                  <a:pt x="0" y="0"/>
                </a:moveTo>
                <a:cubicBezTo>
                  <a:pt x="126775" y="-33725"/>
                  <a:pt x="354548" y="8544"/>
                  <a:pt x="464643" y="0"/>
                </a:cubicBezTo>
                <a:cubicBezTo>
                  <a:pt x="574738" y="-8544"/>
                  <a:pt x="582067" y="23494"/>
                  <a:pt x="696965" y="0"/>
                </a:cubicBezTo>
                <a:cubicBezTo>
                  <a:pt x="811863" y="-23494"/>
                  <a:pt x="1104840" y="33446"/>
                  <a:pt x="1510090" y="0"/>
                </a:cubicBezTo>
                <a:cubicBezTo>
                  <a:pt x="1915340" y="-33446"/>
                  <a:pt x="1807636" y="40195"/>
                  <a:pt x="1974733" y="0"/>
                </a:cubicBezTo>
                <a:cubicBezTo>
                  <a:pt x="2141830" y="-40195"/>
                  <a:pt x="2243272" y="17717"/>
                  <a:pt x="2439377" y="0"/>
                </a:cubicBezTo>
                <a:cubicBezTo>
                  <a:pt x="2635482" y="-17717"/>
                  <a:pt x="2952706" y="12466"/>
                  <a:pt x="3252502" y="0"/>
                </a:cubicBezTo>
                <a:cubicBezTo>
                  <a:pt x="3552299" y="-12466"/>
                  <a:pt x="3471438" y="14368"/>
                  <a:pt x="3600984" y="0"/>
                </a:cubicBezTo>
                <a:cubicBezTo>
                  <a:pt x="3730530" y="-14368"/>
                  <a:pt x="4058199" y="4535"/>
                  <a:pt x="4414110" y="0"/>
                </a:cubicBezTo>
                <a:cubicBezTo>
                  <a:pt x="4770021" y="-4535"/>
                  <a:pt x="5048208" y="76926"/>
                  <a:pt x="5227236" y="0"/>
                </a:cubicBezTo>
                <a:cubicBezTo>
                  <a:pt x="5406264" y="-76926"/>
                  <a:pt x="5537649" y="61442"/>
                  <a:pt x="5808040" y="0"/>
                </a:cubicBezTo>
                <a:cubicBezTo>
                  <a:pt x="6078431" y="-61442"/>
                  <a:pt x="6397878" y="33624"/>
                  <a:pt x="6621165" y="0"/>
                </a:cubicBezTo>
                <a:cubicBezTo>
                  <a:pt x="6844453" y="-33624"/>
                  <a:pt x="6916173" y="31824"/>
                  <a:pt x="7085808" y="0"/>
                </a:cubicBezTo>
                <a:cubicBezTo>
                  <a:pt x="7255443" y="-31824"/>
                  <a:pt x="7328976" y="29539"/>
                  <a:pt x="7550451" y="0"/>
                </a:cubicBezTo>
                <a:cubicBezTo>
                  <a:pt x="7771926" y="-29539"/>
                  <a:pt x="7942467" y="70193"/>
                  <a:pt x="8247416" y="0"/>
                </a:cubicBezTo>
                <a:cubicBezTo>
                  <a:pt x="8552365" y="-70193"/>
                  <a:pt x="8534818" y="32746"/>
                  <a:pt x="8712059" y="0"/>
                </a:cubicBezTo>
                <a:cubicBezTo>
                  <a:pt x="8889300" y="-32746"/>
                  <a:pt x="9318660" y="48936"/>
                  <a:pt x="9525185" y="0"/>
                </a:cubicBezTo>
                <a:cubicBezTo>
                  <a:pt x="9731710" y="-48936"/>
                  <a:pt x="10096024" y="77410"/>
                  <a:pt x="10338310" y="0"/>
                </a:cubicBezTo>
                <a:cubicBezTo>
                  <a:pt x="10580596" y="-77410"/>
                  <a:pt x="10739406" y="35861"/>
                  <a:pt x="10919114" y="0"/>
                </a:cubicBezTo>
                <a:cubicBezTo>
                  <a:pt x="11098822" y="-35861"/>
                  <a:pt x="11268518" y="57791"/>
                  <a:pt x="11616079" y="0"/>
                </a:cubicBezTo>
                <a:cubicBezTo>
                  <a:pt x="11653345" y="147436"/>
                  <a:pt x="11562140" y="264825"/>
                  <a:pt x="11616079" y="460996"/>
                </a:cubicBezTo>
                <a:cubicBezTo>
                  <a:pt x="11670018" y="657167"/>
                  <a:pt x="11566661" y="827832"/>
                  <a:pt x="11616079" y="962840"/>
                </a:cubicBezTo>
                <a:cubicBezTo>
                  <a:pt x="11665497" y="1097848"/>
                  <a:pt x="11603145" y="1441408"/>
                  <a:pt x="11616079" y="1587227"/>
                </a:cubicBezTo>
                <a:cubicBezTo>
                  <a:pt x="11629013" y="1733046"/>
                  <a:pt x="11600812" y="1926908"/>
                  <a:pt x="11616079" y="2129918"/>
                </a:cubicBezTo>
                <a:cubicBezTo>
                  <a:pt x="11631346" y="2332928"/>
                  <a:pt x="11556654" y="2392924"/>
                  <a:pt x="11616079" y="2631762"/>
                </a:cubicBezTo>
                <a:cubicBezTo>
                  <a:pt x="11675504" y="2870600"/>
                  <a:pt x="11607535" y="3081853"/>
                  <a:pt x="11616079" y="3256149"/>
                </a:cubicBezTo>
                <a:cubicBezTo>
                  <a:pt x="11624623" y="3430445"/>
                  <a:pt x="11594124" y="3723456"/>
                  <a:pt x="11616079" y="4084775"/>
                </a:cubicBezTo>
                <a:cubicBezTo>
                  <a:pt x="11361087" y="4151651"/>
                  <a:pt x="11263865" y="4032688"/>
                  <a:pt x="11035275" y="4084775"/>
                </a:cubicBezTo>
                <a:cubicBezTo>
                  <a:pt x="10806685" y="4136862"/>
                  <a:pt x="10809342" y="4059666"/>
                  <a:pt x="10686793" y="4084775"/>
                </a:cubicBezTo>
                <a:cubicBezTo>
                  <a:pt x="10564244" y="4109884"/>
                  <a:pt x="10308954" y="4016677"/>
                  <a:pt x="9989828" y="4084775"/>
                </a:cubicBezTo>
                <a:cubicBezTo>
                  <a:pt x="9670702" y="4152873"/>
                  <a:pt x="9781240" y="4055109"/>
                  <a:pt x="9641346" y="4084775"/>
                </a:cubicBezTo>
                <a:cubicBezTo>
                  <a:pt x="9501452" y="4114441"/>
                  <a:pt x="9130319" y="4059100"/>
                  <a:pt x="8944381" y="4084775"/>
                </a:cubicBezTo>
                <a:cubicBezTo>
                  <a:pt x="8758444" y="4110450"/>
                  <a:pt x="8824036" y="4080267"/>
                  <a:pt x="8712059" y="4084775"/>
                </a:cubicBezTo>
                <a:cubicBezTo>
                  <a:pt x="8600082" y="4089283"/>
                  <a:pt x="8190399" y="4001572"/>
                  <a:pt x="8015095" y="4084775"/>
                </a:cubicBezTo>
                <a:cubicBezTo>
                  <a:pt x="7839791" y="4167978"/>
                  <a:pt x="7804303" y="4058895"/>
                  <a:pt x="7666612" y="4084775"/>
                </a:cubicBezTo>
                <a:cubicBezTo>
                  <a:pt x="7528921" y="4110655"/>
                  <a:pt x="7500528" y="4072331"/>
                  <a:pt x="7434291" y="4084775"/>
                </a:cubicBezTo>
                <a:cubicBezTo>
                  <a:pt x="7368054" y="4097219"/>
                  <a:pt x="7156664" y="4070775"/>
                  <a:pt x="7085808" y="4084775"/>
                </a:cubicBezTo>
                <a:cubicBezTo>
                  <a:pt x="7014952" y="4098775"/>
                  <a:pt x="6686194" y="4079853"/>
                  <a:pt x="6388843" y="4084775"/>
                </a:cubicBezTo>
                <a:cubicBezTo>
                  <a:pt x="6091493" y="4089697"/>
                  <a:pt x="6203912" y="4061172"/>
                  <a:pt x="6040361" y="4084775"/>
                </a:cubicBezTo>
                <a:cubicBezTo>
                  <a:pt x="5876810" y="4108378"/>
                  <a:pt x="5916541" y="4080094"/>
                  <a:pt x="5808039" y="4084775"/>
                </a:cubicBezTo>
                <a:cubicBezTo>
                  <a:pt x="5699537" y="4089456"/>
                  <a:pt x="5567871" y="4071009"/>
                  <a:pt x="5459557" y="4084775"/>
                </a:cubicBezTo>
                <a:cubicBezTo>
                  <a:pt x="5351243" y="4098541"/>
                  <a:pt x="5167808" y="4066739"/>
                  <a:pt x="4994914" y="4084775"/>
                </a:cubicBezTo>
                <a:cubicBezTo>
                  <a:pt x="4822020" y="4102811"/>
                  <a:pt x="4688548" y="4065143"/>
                  <a:pt x="4414110" y="4084775"/>
                </a:cubicBezTo>
                <a:cubicBezTo>
                  <a:pt x="4139672" y="4104407"/>
                  <a:pt x="4221988" y="4069505"/>
                  <a:pt x="4065628" y="4084775"/>
                </a:cubicBezTo>
                <a:cubicBezTo>
                  <a:pt x="3909268" y="4100045"/>
                  <a:pt x="3640024" y="4033925"/>
                  <a:pt x="3252502" y="4084775"/>
                </a:cubicBezTo>
                <a:cubicBezTo>
                  <a:pt x="2864980" y="4135625"/>
                  <a:pt x="2797595" y="4081019"/>
                  <a:pt x="2671698" y="4084775"/>
                </a:cubicBezTo>
                <a:cubicBezTo>
                  <a:pt x="2545801" y="4088531"/>
                  <a:pt x="2087947" y="4063787"/>
                  <a:pt x="1858573" y="4084775"/>
                </a:cubicBezTo>
                <a:cubicBezTo>
                  <a:pt x="1629200" y="4105763"/>
                  <a:pt x="1338803" y="4073593"/>
                  <a:pt x="1161608" y="4084775"/>
                </a:cubicBezTo>
                <a:cubicBezTo>
                  <a:pt x="984413" y="4095957"/>
                  <a:pt x="812022" y="4059786"/>
                  <a:pt x="696965" y="4084775"/>
                </a:cubicBezTo>
                <a:cubicBezTo>
                  <a:pt x="581908" y="4109764"/>
                  <a:pt x="167534" y="4078744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chemeClr val="accent6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7105340-B829-2476-53BE-6DDA8107BEFE}"/>
              </a:ext>
            </a:extLst>
          </p:cNvPr>
          <p:cNvSpPr txBox="1"/>
          <p:nvPr/>
        </p:nvSpPr>
        <p:spPr>
          <a:xfrm>
            <a:off x="1412660" y="3140076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Invoca al método que 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lista los empleados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65275782-563F-0DD3-83FD-A4A58E7872FB}"/>
              </a:ext>
            </a:extLst>
          </p:cNvPr>
          <p:cNvCxnSpPr>
            <a:cxnSpLocks/>
          </p:cNvCxnSpPr>
          <p:nvPr/>
        </p:nvCxnSpPr>
        <p:spPr>
          <a:xfrm flipV="1">
            <a:off x="5364851" y="2682875"/>
            <a:ext cx="2705999" cy="86076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AC9A9135-315E-5B91-B5E1-5DCD991A3FF6}"/>
              </a:ext>
            </a:extLst>
          </p:cNvPr>
          <p:cNvSpPr txBox="1"/>
          <p:nvPr/>
        </p:nvSpPr>
        <p:spPr>
          <a:xfrm>
            <a:off x="1412660" y="4542790"/>
            <a:ext cx="3762590" cy="1143000"/>
          </a:xfrm>
          <a:prstGeom prst="rect">
            <a:avLst/>
          </a:prstGeom>
          <a:noFill/>
          <a:ln>
            <a:solidFill>
              <a:srgbClr val="00B0F0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 spcFirstLastPara="1" wrap="none" lIns="91425" tIns="45700" rIns="91425" bIns="45700" rtlCol="0" anchor="t" anchorCtr="0">
            <a:noAutofit/>
          </a:bodyPr>
          <a:lstStyle/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Elimina a un empleado</a:t>
            </a:r>
          </a:p>
          <a:p>
            <a:pPr algn="just"/>
            <a:r>
              <a:rPr lang="es-ES_tradnl" sz="2800" dirty="0">
                <a:latin typeface="Arial" panose="020B0604020202020204" pitchFamily="34" charset="0"/>
                <a:cs typeface="Arial" panose="020B0604020202020204" pitchFamily="34" charset="0"/>
              </a:rPr>
              <a:t>si lo encuentra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7D509B8F-BFDD-C08A-1AA5-C66D9C95458C}"/>
              </a:ext>
            </a:extLst>
          </p:cNvPr>
          <p:cNvCxnSpPr>
            <a:cxnSpLocks/>
          </p:cNvCxnSpPr>
          <p:nvPr/>
        </p:nvCxnSpPr>
        <p:spPr>
          <a:xfrm flipV="1">
            <a:off x="5338949" y="3711576"/>
            <a:ext cx="2731901" cy="12672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55534BED-0256-65E7-ACA9-DAAF70417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2263" y="6897974"/>
            <a:ext cx="11976366" cy="4084775"/>
          </a:xfrm>
          <a:custGeom>
            <a:avLst/>
            <a:gdLst>
              <a:gd name="connsiteX0" fmla="*/ 0 w 11976366"/>
              <a:gd name="connsiteY0" fmla="*/ 0 h 4084775"/>
              <a:gd name="connsiteX1" fmla="*/ 718582 w 11976366"/>
              <a:gd name="connsiteY1" fmla="*/ 0 h 4084775"/>
              <a:gd name="connsiteX2" fmla="*/ 1317400 w 11976366"/>
              <a:gd name="connsiteY2" fmla="*/ 0 h 4084775"/>
              <a:gd name="connsiteX3" fmla="*/ 1916219 w 11976366"/>
              <a:gd name="connsiteY3" fmla="*/ 0 h 4084775"/>
              <a:gd name="connsiteX4" fmla="*/ 2515037 w 11976366"/>
              <a:gd name="connsiteY4" fmla="*/ 0 h 4084775"/>
              <a:gd name="connsiteX5" fmla="*/ 2754564 w 11976366"/>
              <a:gd name="connsiteY5" fmla="*/ 0 h 4084775"/>
              <a:gd name="connsiteX6" fmla="*/ 3473146 w 11976366"/>
              <a:gd name="connsiteY6" fmla="*/ 0 h 4084775"/>
              <a:gd name="connsiteX7" fmla="*/ 3712673 w 11976366"/>
              <a:gd name="connsiteY7" fmla="*/ 0 h 4084775"/>
              <a:gd name="connsiteX8" fmla="*/ 4311492 w 11976366"/>
              <a:gd name="connsiteY8" fmla="*/ 0 h 4084775"/>
              <a:gd name="connsiteX9" fmla="*/ 5149837 w 11976366"/>
              <a:gd name="connsiteY9" fmla="*/ 0 h 4084775"/>
              <a:gd name="connsiteX10" fmla="*/ 5988183 w 11976366"/>
              <a:gd name="connsiteY10" fmla="*/ 0 h 4084775"/>
              <a:gd name="connsiteX11" fmla="*/ 6706765 w 11976366"/>
              <a:gd name="connsiteY11" fmla="*/ 0 h 4084775"/>
              <a:gd name="connsiteX12" fmla="*/ 7185820 w 11976366"/>
              <a:gd name="connsiteY12" fmla="*/ 0 h 4084775"/>
              <a:gd name="connsiteX13" fmla="*/ 7425347 w 11976366"/>
              <a:gd name="connsiteY13" fmla="*/ 0 h 4084775"/>
              <a:gd name="connsiteX14" fmla="*/ 7904402 w 11976366"/>
              <a:gd name="connsiteY14" fmla="*/ 0 h 4084775"/>
              <a:gd name="connsiteX15" fmla="*/ 8622984 w 11976366"/>
              <a:gd name="connsiteY15" fmla="*/ 0 h 4084775"/>
              <a:gd name="connsiteX16" fmla="*/ 9461329 w 11976366"/>
              <a:gd name="connsiteY16" fmla="*/ 0 h 4084775"/>
              <a:gd name="connsiteX17" fmla="*/ 9700856 w 11976366"/>
              <a:gd name="connsiteY17" fmla="*/ 0 h 4084775"/>
              <a:gd name="connsiteX18" fmla="*/ 9940384 w 11976366"/>
              <a:gd name="connsiteY18" fmla="*/ 0 h 4084775"/>
              <a:gd name="connsiteX19" fmla="*/ 10778729 w 11976366"/>
              <a:gd name="connsiteY19" fmla="*/ 0 h 4084775"/>
              <a:gd name="connsiteX20" fmla="*/ 11018257 w 11976366"/>
              <a:gd name="connsiteY20" fmla="*/ 0 h 4084775"/>
              <a:gd name="connsiteX21" fmla="*/ 11976366 w 11976366"/>
              <a:gd name="connsiteY21" fmla="*/ 0 h 4084775"/>
              <a:gd name="connsiteX22" fmla="*/ 11976366 w 11976366"/>
              <a:gd name="connsiteY22" fmla="*/ 501844 h 4084775"/>
              <a:gd name="connsiteX23" fmla="*/ 11976366 w 11976366"/>
              <a:gd name="connsiteY23" fmla="*/ 962840 h 4084775"/>
              <a:gd name="connsiteX24" fmla="*/ 11976366 w 11976366"/>
              <a:gd name="connsiteY24" fmla="*/ 1628075 h 4084775"/>
              <a:gd name="connsiteX25" fmla="*/ 11976366 w 11976366"/>
              <a:gd name="connsiteY25" fmla="*/ 2293309 h 4084775"/>
              <a:gd name="connsiteX26" fmla="*/ 11976366 w 11976366"/>
              <a:gd name="connsiteY26" fmla="*/ 2754305 h 4084775"/>
              <a:gd name="connsiteX27" fmla="*/ 11976366 w 11976366"/>
              <a:gd name="connsiteY27" fmla="*/ 3337845 h 4084775"/>
              <a:gd name="connsiteX28" fmla="*/ 11976366 w 11976366"/>
              <a:gd name="connsiteY28" fmla="*/ 4084775 h 4084775"/>
              <a:gd name="connsiteX29" fmla="*/ 11497311 w 11976366"/>
              <a:gd name="connsiteY29" fmla="*/ 4084775 h 4084775"/>
              <a:gd name="connsiteX30" fmla="*/ 10778729 w 11976366"/>
              <a:gd name="connsiteY30" fmla="*/ 4084775 h 4084775"/>
              <a:gd name="connsiteX31" fmla="*/ 9940384 w 11976366"/>
              <a:gd name="connsiteY31" fmla="*/ 4084775 h 4084775"/>
              <a:gd name="connsiteX32" fmla="*/ 9461329 w 11976366"/>
              <a:gd name="connsiteY32" fmla="*/ 4084775 h 4084775"/>
              <a:gd name="connsiteX33" fmla="*/ 8622984 w 11976366"/>
              <a:gd name="connsiteY33" fmla="*/ 4084775 h 4084775"/>
              <a:gd name="connsiteX34" fmla="*/ 8024165 w 11976366"/>
              <a:gd name="connsiteY34" fmla="*/ 4084775 h 4084775"/>
              <a:gd name="connsiteX35" fmla="*/ 7185820 w 11976366"/>
              <a:gd name="connsiteY35" fmla="*/ 4084775 h 4084775"/>
              <a:gd name="connsiteX36" fmla="*/ 6347474 w 11976366"/>
              <a:gd name="connsiteY36" fmla="*/ 4084775 h 4084775"/>
              <a:gd name="connsiteX37" fmla="*/ 5988183 w 11976366"/>
              <a:gd name="connsiteY37" fmla="*/ 4084775 h 4084775"/>
              <a:gd name="connsiteX38" fmla="*/ 5509128 w 11976366"/>
              <a:gd name="connsiteY38" fmla="*/ 4084775 h 4084775"/>
              <a:gd name="connsiteX39" fmla="*/ 4910310 w 11976366"/>
              <a:gd name="connsiteY39" fmla="*/ 4084775 h 4084775"/>
              <a:gd name="connsiteX40" fmla="*/ 4311492 w 11976366"/>
              <a:gd name="connsiteY40" fmla="*/ 4084775 h 4084775"/>
              <a:gd name="connsiteX41" fmla="*/ 3592910 w 11976366"/>
              <a:gd name="connsiteY41" fmla="*/ 4084775 h 4084775"/>
              <a:gd name="connsiteX42" fmla="*/ 3233619 w 11976366"/>
              <a:gd name="connsiteY42" fmla="*/ 4084775 h 4084775"/>
              <a:gd name="connsiteX43" fmla="*/ 2874328 w 11976366"/>
              <a:gd name="connsiteY43" fmla="*/ 4084775 h 4084775"/>
              <a:gd name="connsiteX44" fmla="*/ 2035982 w 11976366"/>
              <a:gd name="connsiteY44" fmla="*/ 4084775 h 4084775"/>
              <a:gd name="connsiteX45" fmla="*/ 1197637 w 11976366"/>
              <a:gd name="connsiteY45" fmla="*/ 4084775 h 4084775"/>
              <a:gd name="connsiteX46" fmla="*/ 598818 w 11976366"/>
              <a:gd name="connsiteY46" fmla="*/ 4084775 h 4084775"/>
              <a:gd name="connsiteX47" fmla="*/ 0 w 11976366"/>
              <a:gd name="connsiteY47" fmla="*/ 4084775 h 4084775"/>
              <a:gd name="connsiteX48" fmla="*/ 0 w 11976366"/>
              <a:gd name="connsiteY48" fmla="*/ 3623779 h 4084775"/>
              <a:gd name="connsiteX49" fmla="*/ 0 w 11976366"/>
              <a:gd name="connsiteY49" fmla="*/ 3040240 h 4084775"/>
              <a:gd name="connsiteX50" fmla="*/ 0 w 11976366"/>
              <a:gd name="connsiteY50" fmla="*/ 2456700 h 4084775"/>
              <a:gd name="connsiteX51" fmla="*/ 0 w 11976366"/>
              <a:gd name="connsiteY51" fmla="*/ 1914009 h 4084775"/>
              <a:gd name="connsiteX52" fmla="*/ 0 w 11976366"/>
              <a:gd name="connsiteY52" fmla="*/ 1371317 h 4084775"/>
              <a:gd name="connsiteX53" fmla="*/ 0 w 11976366"/>
              <a:gd name="connsiteY53" fmla="*/ 910321 h 4084775"/>
              <a:gd name="connsiteX54" fmla="*/ 0 w 11976366"/>
              <a:gd name="connsiteY54" fmla="*/ 0 h 4084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1976366" h="4084775" fill="none" extrusionOk="0">
                <a:moveTo>
                  <a:pt x="0" y="0"/>
                </a:moveTo>
                <a:cubicBezTo>
                  <a:pt x="298812" y="-75380"/>
                  <a:pt x="507436" y="14779"/>
                  <a:pt x="718582" y="0"/>
                </a:cubicBezTo>
                <a:cubicBezTo>
                  <a:pt x="929728" y="-14779"/>
                  <a:pt x="1152975" y="16582"/>
                  <a:pt x="1317400" y="0"/>
                </a:cubicBezTo>
                <a:cubicBezTo>
                  <a:pt x="1481825" y="-16582"/>
                  <a:pt x="1783697" y="25781"/>
                  <a:pt x="1916219" y="0"/>
                </a:cubicBezTo>
                <a:cubicBezTo>
                  <a:pt x="2048741" y="-25781"/>
                  <a:pt x="2366357" y="26297"/>
                  <a:pt x="2515037" y="0"/>
                </a:cubicBezTo>
                <a:cubicBezTo>
                  <a:pt x="2663717" y="-26297"/>
                  <a:pt x="2672788" y="4828"/>
                  <a:pt x="2754564" y="0"/>
                </a:cubicBezTo>
                <a:cubicBezTo>
                  <a:pt x="2836340" y="-4828"/>
                  <a:pt x="3293742" y="72080"/>
                  <a:pt x="3473146" y="0"/>
                </a:cubicBezTo>
                <a:cubicBezTo>
                  <a:pt x="3652550" y="-72080"/>
                  <a:pt x="3655743" y="14773"/>
                  <a:pt x="3712673" y="0"/>
                </a:cubicBezTo>
                <a:cubicBezTo>
                  <a:pt x="3769603" y="-14773"/>
                  <a:pt x="4122160" y="54415"/>
                  <a:pt x="4311492" y="0"/>
                </a:cubicBezTo>
                <a:cubicBezTo>
                  <a:pt x="4500824" y="-54415"/>
                  <a:pt x="4908033" y="97212"/>
                  <a:pt x="5149837" y="0"/>
                </a:cubicBezTo>
                <a:cubicBezTo>
                  <a:pt x="5391642" y="-97212"/>
                  <a:pt x="5741798" y="27863"/>
                  <a:pt x="5988183" y="0"/>
                </a:cubicBezTo>
                <a:cubicBezTo>
                  <a:pt x="6234568" y="-27863"/>
                  <a:pt x="6401389" y="25764"/>
                  <a:pt x="6706765" y="0"/>
                </a:cubicBezTo>
                <a:cubicBezTo>
                  <a:pt x="7012141" y="-25764"/>
                  <a:pt x="7078833" y="2167"/>
                  <a:pt x="7185820" y="0"/>
                </a:cubicBezTo>
                <a:cubicBezTo>
                  <a:pt x="7292807" y="-2167"/>
                  <a:pt x="7370323" y="8037"/>
                  <a:pt x="7425347" y="0"/>
                </a:cubicBezTo>
                <a:cubicBezTo>
                  <a:pt x="7480371" y="-8037"/>
                  <a:pt x="7766287" y="44902"/>
                  <a:pt x="7904402" y="0"/>
                </a:cubicBezTo>
                <a:cubicBezTo>
                  <a:pt x="8042517" y="-44902"/>
                  <a:pt x="8287590" y="57333"/>
                  <a:pt x="8622984" y="0"/>
                </a:cubicBezTo>
                <a:cubicBezTo>
                  <a:pt x="8958378" y="-57333"/>
                  <a:pt x="9137336" y="12071"/>
                  <a:pt x="9461329" y="0"/>
                </a:cubicBezTo>
                <a:cubicBezTo>
                  <a:pt x="9785322" y="-12071"/>
                  <a:pt x="9651100" y="13416"/>
                  <a:pt x="9700856" y="0"/>
                </a:cubicBezTo>
                <a:cubicBezTo>
                  <a:pt x="9750612" y="-13416"/>
                  <a:pt x="9846154" y="18308"/>
                  <a:pt x="9940384" y="0"/>
                </a:cubicBezTo>
                <a:cubicBezTo>
                  <a:pt x="10034614" y="-18308"/>
                  <a:pt x="10486559" y="22033"/>
                  <a:pt x="10778729" y="0"/>
                </a:cubicBezTo>
                <a:cubicBezTo>
                  <a:pt x="11070900" y="-22033"/>
                  <a:pt x="10928453" y="16823"/>
                  <a:pt x="11018257" y="0"/>
                </a:cubicBezTo>
                <a:cubicBezTo>
                  <a:pt x="11108061" y="-16823"/>
                  <a:pt x="11552391" y="75334"/>
                  <a:pt x="11976366" y="0"/>
                </a:cubicBezTo>
                <a:cubicBezTo>
                  <a:pt x="12014590" y="212825"/>
                  <a:pt x="11940797" y="387880"/>
                  <a:pt x="11976366" y="501844"/>
                </a:cubicBezTo>
                <a:cubicBezTo>
                  <a:pt x="12011935" y="615808"/>
                  <a:pt x="11970193" y="767074"/>
                  <a:pt x="11976366" y="962840"/>
                </a:cubicBezTo>
                <a:cubicBezTo>
                  <a:pt x="11982539" y="1158606"/>
                  <a:pt x="11917165" y="1449921"/>
                  <a:pt x="11976366" y="1628075"/>
                </a:cubicBezTo>
                <a:cubicBezTo>
                  <a:pt x="12035567" y="1806230"/>
                  <a:pt x="11939537" y="2088264"/>
                  <a:pt x="11976366" y="2293309"/>
                </a:cubicBezTo>
                <a:cubicBezTo>
                  <a:pt x="12013195" y="2498354"/>
                  <a:pt x="11962773" y="2529634"/>
                  <a:pt x="11976366" y="2754305"/>
                </a:cubicBezTo>
                <a:cubicBezTo>
                  <a:pt x="11989959" y="2978976"/>
                  <a:pt x="11954952" y="3137225"/>
                  <a:pt x="11976366" y="3337845"/>
                </a:cubicBezTo>
                <a:cubicBezTo>
                  <a:pt x="11997780" y="3538465"/>
                  <a:pt x="11939313" y="3931426"/>
                  <a:pt x="11976366" y="4084775"/>
                </a:cubicBezTo>
                <a:cubicBezTo>
                  <a:pt x="11794763" y="4091821"/>
                  <a:pt x="11602529" y="4029873"/>
                  <a:pt x="11497311" y="4084775"/>
                </a:cubicBezTo>
                <a:cubicBezTo>
                  <a:pt x="11392093" y="4139677"/>
                  <a:pt x="11135402" y="4031193"/>
                  <a:pt x="10778729" y="4084775"/>
                </a:cubicBezTo>
                <a:cubicBezTo>
                  <a:pt x="10422056" y="4138357"/>
                  <a:pt x="10344569" y="4076376"/>
                  <a:pt x="9940384" y="4084775"/>
                </a:cubicBezTo>
                <a:cubicBezTo>
                  <a:pt x="9536200" y="4093174"/>
                  <a:pt x="9675324" y="4071925"/>
                  <a:pt x="9461329" y="4084775"/>
                </a:cubicBezTo>
                <a:cubicBezTo>
                  <a:pt x="9247334" y="4097625"/>
                  <a:pt x="8973984" y="4050637"/>
                  <a:pt x="8622984" y="4084775"/>
                </a:cubicBezTo>
                <a:cubicBezTo>
                  <a:pt x="8271984" y="4118913"/>
                  <a:pt x="8203032" y="4029951"/>
                  <a:pt x="8024165" y="4084775"/>
                </a:cubicBezTo>
                <a:cubicBezTo>
                  <a:pt x="7845298" y="4139599"/>
                  <a:pt x="7572019" y="4042747"/>
                  <a:pt x="7185820" y="4084775"/>
                </a:cubicBezTo>
                <a:cubicBezTo>
                  <a:pt x="6799621" y="4126803"/>
                  <a:pt x="6721347" y="4054953"/>
                  <a:pt x="6347474" y="4084775"/>
                </a:cubicBezTo>
                <a:cubicBezTo>
                  <a:pt x="5973601" y="4114597"/>
                  <a:pt x="6162438" y="4068116"/>
                  <a:pt x="5988183" y="4084775"/>
                </a:cubicBezTo>
                <a:cubicBezTo>
                  <a:pt x="5813928" y="4101434"/>
                  <a:pt x="5690715" y="4037215"/>
                  <a:pt x="5509128" y="4084775"/>
                </a:cubicBezTo>
                <a:cubicBezTo>
                  <a:pt x="5327542" y="4132335"/>
                  <a:pt x="5180579" y="4018876"/>
                  <a:pt x="4910310" y="4084775"/>
                </a:cubicBezTo>
                <a:cubicBezTo>
                  <a:pt x="4640041" y="4150674"/>
                  <a:pt x="4593571" y="4015199"/>
                  <a:pt x="4311492" y="4084775"/>
                </a:cubicBezTo>
                <a:cubicBezTo>
                  <a:pt x="4029413" y="4154351"/>
                  <a:pt x="3829947" y="4049103"/>
                  <a:pt x="3592910" y="4084775"/>
                </a:cubicBezTo>
                <a:cubicBezTo>
                  <a:pt x="3355873" y="4120447"/>
                  <a:pt x="3382186" y="4077255"/>
                  <a:pt x="3233619" y="4084775"/>
                </a:cubicBezTo>
                <a:cubicBezTo>
                  <a:pt x="3085052" y="4092295"/>
                  <a:pt x="3009871" y="4080393"/>
                  <a:pt x="2874328" y="4084775"/>
                </a:cubicBezTo>
                <a:cubicBezTo>
                  <a:pt x="2738785" y="4089157"/>
                  <a:pt x="2431295" y="4036355"/>
                  <a:pt x="2035982" y="4084775"/>
                </a:cubicBezTo>
                <a:cubicBezTo>
                  <a:pt x="1640669" y="4133195"/>
                  <a:pt x="1545097" y="4032803"/>
                  <a:pt x="1197637" y="4084775"/>
                </a:cubicBezTo>
                <a:cubicBezTo>
                  <a:pt x="850177" y="4136747"/>
                  <a:pt x="864415" y="4035566"/>
                  <a:pt x="598818" y="4084775"/>
                </a:cubicBezTo>
                <a:cubicBezTo>
                  <a:pt x="333221" y="4133984"/>
                  <a:pt x="132669" y="4034036"/>
                  <a:pt x="0" y="4084775"/>
                </a:cubicBezTo>
                <a:cubicBezTo>
                  <a:pt x="-54522" y="3871955"/>
                  <a:pt x="26836" y="3803236"/>
                  <a:pt x="0" y="3623779"/>
                </a:cubicBezTo>
                <a:cubicBezTo>
                  <a:pt x="-26836" y="3444322"/>
                  <a:pt x="7932" y="3329408"/>
                  <a:pt x="0" y="3040240"/>
                </a:cubicBezTo>
                <a:cubicBezTo>
                  <a:pt x="-7932" y="2751072"/>
                  <a:pt x="9041" y="2622136"/>
                  <a:pt x="0" y="2456700"/>
                </a:cubicBezTo>
                <a:cubicBezTo>
                  <a:pt x="-9041" y="2291264"/>
                  <a:pt x="58760" y="2103545"/>
                  <a:pt x="0" y="1914009"/>
                </a:cubicBezTo>
                <a:cubicBezTo>
                  <a:pt x="-58760" y="1724473"/>
                  <a:pt x="6383" y="1507018"/>
                  <a:pt x="0" y="1371317"/>
                </a:cubicBezTo>
                <a:cubicBezTo>
                  <a:pt x="-6383" y="1235616"/>
                  <a:pt x="8476" y="1096034"/>
                  <a:pt x="0" y="910321"/>
                </a:cubicBezTo>
                <a:cubicBezTo>
                  <a:pt x="-8476" y="724608"/>
                  <a:pt x="57314" y="331425"/>
                  <a:pt x="0" y="0"/>
                </a:cubicBezTo>
                <a:close/>
              </a:path>
              <a:path w="11976366" h="4084775" stroke="0" extrusionOk="0">
                <a:moveTo>
                  <a:pt x="0" y="0"/>
                </a:moveTo>
                <a:cubicBezTo>
                  <a:pt x="232839" y="-31085"/>
                  <a:pt x="326490" y="12646"/>
                  <a:pt x="479055" y="0"/>
                </a:cubicBezTo>
                <a:cubicBezTo>
                  <a:pt x="631621" y="-12646"/>
                  <a:pt x="642470" y="8512"/>
                  <a:pt x="718582" y="0"/>
                </a:cubicBezTo>
                <a:cubicBezTo>
                  <a:pt x="794694" y="-8512"/>
                  <a:pt x="1194942" y="61527"/>
                  <a:pt x="1556928" y="0"/>
                </a:cubicBezTo>
                <a:cubicBezTo>
                  <a:pt x="1918914" y="-61527"/>
                  <a:pt x="1888345" y="54814"/>
                  <a:pt x="2035982" y="0"/>
                </a:cubicBezTo>
                <a:cubicBezTo>
                  <a:pt x="2183619" y="-54814"/>
                  <a:pt x="2396475" y="27246"/>
                  <a:pt x="2515037" y="0"/>
                </a:cubicBezTo>
                <a:cubicBezTo>
                  <a:pt x="2633600" y="-27246"/>
                  <a:pt x="2969060" y="54451"/>
                  <a:pt x="3353382" y="0"/>
                </a:cubicBezTo>
                <a:cubicBezTo>
                  <a:pt x="3737705" y="-54451"/>
                  <a:pt x="3544693" y="25299"/>
                  <a:pt x="3712673" y="0"/>
                </a:cubicBezTo>
                <a:cubicBezTo>
                  <a:pt x="3880653" y="-25299"/>
                  <a:pt x="4299824" y="55669"/>
                  <a:pt x="4551019" y="0"/>
                </a:cubicBezTo>
                <a:cubicBezTo>
                  <a:pt x="4802214" y="-55669"/>
                  <a:pt x="5145633" y="95975"/>
                  <a:pt x="5389365" y="0"/>
                </a:cubicBezTo>
                <a:cubicBezTo>
                  <a:pt x="5633097" y="-95975"/>
                  <a:pt x="5750855" y="12274"/>
                  <a:pt x="5988183" y="0"/>
                </a:cubicBezTo>
                <a:cubicBezTo>
                  <a:pt x="6225511" y="-12274"/>
                  <a:pt x="6408141" y="97301"/>
                  <a:pt x="6826529" y="0"/>
                </a:cubicBezTo>
                <a:cubicBezTo>
                  <a:pt x="7244917" y="-97301"/>
                  <a:pt x="7146624" y="26018"/>
                  <a:pt x="7305583" y="0"/>
                </a:cubicBezTo>
                <a:cubicBezTo>
                  <a:pt x="7464542" y="-26018"/>
                  <a:pt x="7589362" y="14402"/>
                  <a:pt x="7784638" y="0"/>
                </a:cubicBezTo>
                <a:cubicBezTo>
                  <a:pt x="7979914" y="-14402"/>
                  <a:pt x="8172941" y="41512"/>
                  <a:pt x="8503220" y="0"/>
                </a:cubicBezTo>
                <a:cubicBezTo>
                  <a:pt x="8833499" y="-41512"/>
                  <a:pt x="8827092" y="46198"/>
                  <a:pt x="8982275" y="0"/>
                </a:cubicBezTo>
                <a:cubicBezTo>
                  <a:pt x="9137459" y="-46198"/>
                  <a:pt x="9595921" y="46754"/>
                  <a:pt x="9820620" y="0"/>
                </a:cubicBezTo>
                <a:cubicBezTo>
                  <a:pt x="10045319" y="-46754"/>
                  <a:pt x="10327533" y="47381"/>
                  <a:pt x="10658966" y="0"/>
                </a:cubicBezTo>
                <a:cubicBezTo>
                  <a:pt x="10990399" y="-47381"/>
                  <a:pt x="11058821" y="11738"/>
                  <a:pt x="11257784" y="0"/>
                </a:cubicBezTo>
                <a:cubicBezTo>
                  <a:pt x="11456747" y="-11738"/>
                  <a:pt x="11815020" y="67447"/>
                  <a:pt x="11976366" y="0"/>
                </a:cubicBezTo>
                <a:cubicBezTo>
                  <a:pt x="12013632" y="147436"/>
                  <a:pt x="11922427" y="264825"/>
                  <a:pt x="11976366" y="460996"/>
                </a:cubicBezTo>
                <a:cubicBezTo>
                  <a:pt x="12030305" y="657167"/>
                  <a:pt x="11926948" y="827832"/>
                  <a:pt x="11976366" y="962840"/>
                </a:cubicBezTo>
                <a:cubicBezTo>
                  <a:pt x="12025784" y="1097848"/>
                  <a:pt x="11963432" y="1441408"/>
                  <a:pt x="11976366" y="1587227"/>
                </a:cubicBezTo>
                <a:cubicBezTo>
                  <a:pt x="11989300" y="1733046"/>
                  <a:pt x="11961099" y="1926908"/>
                  <a:pt x="11976366" y="2129918"/>
                </a:cubicBezTo>
                <a:cubicBezTo>
                  <a:pt x="11991633" y="2332928"/>
                  <a:pt x="11916941" y="2392924"/>
                  <a:pt x="11976366" y="2631762"/>
                </a:cubicBezTo>
                <a:cubicBezTo>
                  <a:pt x="12035791" y="2870600"/>
                  <a:pt x="11967822" y="3081853"/>
                  <a:pt x="11976366" y="3256149"/>
                </a:cubicBezTo>
                <a:cubicBezTo>
                  <a:pt x="11984910" y="3430445"/>
                  <a:pt x="11954411" y="3723456"/>
                  <a:pt x="11976366" y="4084775"/>
                </a:cubicBezTo>
                <a:cubicBezTo>
                  <a:pt x="11734940" y="4107220"/>
                  <a:pt x="11610814" y="4069139"/>
                  <a:pt x="11377548" y="4084775"/>
                </a:cubicBezTo>
                <a:cubicBezTo>
                  <a:pt x="11144282" y="4100411"/>
                  <a:pt x="11130307" y="4056611"/>
                  <a:pt x="11018257" y="4084775"/>
                </a:cubicBezTo>
                <a:cubicBezTo>
                  <a:pt x="10906207" y="4112939"/>
                  <a:pt x="10596152" y="4050253"/>
                  <a:pt x="10299675" y="4084775"/>
                </a:cubicBezTo>
                <a:cubicBezTo>
                  <a:pt x="10003198" y="4119297"/>
                  <a:pt x="10107787" y="4050060"/>
                  <a:pt x="9940384" y="4084775"/>
                </a:cubicBezTo>
                <a:cubicBezTo>
                  <a:pt x="9772981" y="4119490"/>
                  <a:pt x="9421139" y="4076483"/>
                  <a:pt x="9221802" y="4084775"/>
                </a:cubicBezTo>
                <a:cubicBezTo>
                  <a:pt x="9022465" y="4093067"/>
                  <a:pt x="9033900" y="4084650"/>
                  <a:pt x="8982275" y="4084775"/>
                </a:cubicBezTo>
                <a:cubicBezTo>
                  <a:pt x="8930650" y="4084900"/>
                  <a:pt x="8448414" y="4061897"/>
                  <a:pt x="8263693" y="4084775"/>
                </a:cubicBezTo>
                <a:cubicBezTo>
                  <a:pt x="8078972" y="4107653"/>
                  <a:pt x="8040346" y="4066361"/>
                  <a:pt x="7904402" y="4084775"/>
                </a:cubicBezTo>
                <a:cubicBezTo>
                  <a:pt x="7768458" y="4103189"/>
                  <a:pt x="7779477" y="4084063"/>
                  <a:pt x="7664874" y="4084775"/>
                </a:cubicBezTo>
                <a:cubicBezTo>
                  <a:pt x="7550271" y="4085487"/>
                  <a:pt x="7478647" y="4078589"/>
                  <a:pt x="7305583" y="4084775"/>
                </a:cubicBezTo>
                <a:cubicBezTo>
                  <a:pt x="7132519" y="4090961"/>
                  <a:pt x="6903588" y="4017755"/>
                  <a:pt x="6587001" y="4084775"/>
                </a:cubicBezTo>
                <a:cubicBezTo>
                  <a:pt x="6270414" y="4151795"/>
                  <a:pt x="6372089" y="4068448"/>
                  <a:pt x="6227710" y="4084775"/>
                </a:cubicBezTo>
                <a:cubicBezTo>
                  <a:pt x="6083331" y="4101102"/>
                  <a:pt x="6099750" y="4084775"/>
                  <a:pt x="5988183" y="4084775"/>
                </a:cubicBezTo>
                <a:cubicBezTo>
                  <a:pt x="5876616" y="4084775"/>
                  <a:pt x="5766072" y="4051138"/>
                  <a:pt x="5628892" y="4084775"/>
                </a:cubicBezTo>
                <a:cubicBezTo>
                  <a:pt x="5491712" y="4118412"/>
                  <a:pt x="5372486" y="4045686"/>
                  <a:pt x="5149837" y="4084775"/>
                </a:cubicBezTo>
                <a:cubicBezTo>
                  <a:pt x="4927188" y="4123864"/>
                  <a:pt x="4836982" y="4070761"/>
                  <a:pt x="4551019" y="4084775"/>
                </a:cubicBezTo>
                <a:cubicBezTo>
                  <a:pt x="4265056" y="4098789"/>
                  <a:pt x="4367332" y="4042322"/>
                  <a:pt x="4191728" y="4084775"/>
                </a:cubicBezTo>
                <a:cubicBezTo>
                  <a:pt x="4016124" y="4127228"/>
                  <a:pt x="3620706" y="4002216"/>
                  <a:pt x="3353382" y="4084775"/>
                </a:cubicBezTo>
                <a:cubicBezTo>
                  <a:pt x="3086058" y="4167334"/>
                  <a:pt x="3019738" y="4050371"/>
                  <a:pt x="2754564" y="4084775"/>
                </a:cubicBezTo>
                <a:cubicBezTo>
                  <a:pt x="2489390" y="4119179"/>
                  <a:pt x="2254721" y="4039583"/>
                  <a:pt x="1916219" y="4084775"/>
                </a:cubicBezTo>
                <a:cubicBezTo>
                  <a:pt x="1577717" y="4129967"/>
                  <a:pt x="1466588" y="4041647"/>
                  <a:pt x="1197637" y="4084775"/>
                </a:cubicBezTo>
                <a:cubicBezTo>
                  <a:pt x="928686" y="4127903"/>
                  <a:pt x="843262" y="4044495"/>
                  <a:pt x="718582" y="4084775"/>
                </a:cubicBezTo>
                <a:cubicBezTo>
                  <a:pt x="593903" y="4125055"/>
                  <a:pt x="284391" y="4061979"/>
                  <a:pt x="0" y="4084775"/>
                </a:cubicBezTo>
                <a:cubicBezTo>
                  <a:pt x="-17856" y="3875610"/>
                  <a:pt x="55976" y="3793440"/>
                  <a:pt x="0" y="3582931"/>
                </a:cubicBezTo>
                <a:cubicBezTo>
                  <a:pt x="-55976" y="3372422"/>
                  <a:pt x="19604" y="3151840"/>
                  <a:pt x="0" y="2999392"/>
                </a:cubicBezTo>
                <a:cubicBezTo>
                  <a:pt x="-19604" y="2846944"/>
                  <a:pt x="924" y="2556331"/>
                  <a:pt x="0" y="2334157"/>
                </a:cubicBezTo>
                <a:cubicBezTo>
                  <a:pt x="-924" y="2111984"/>
                  <a:pt x="13006" y="1882867"/>
                  <a:pt x="0" y="1668922"/>
                </a:cubicBezTo>
                <a:cubicBezTo>
                  <a:pt x="-13006" y="1454978"/>
                  <a:pt x="2217" y="1311394"/>
                  <a:pt x="0" y="1044535"/>
                </a:cubicBezTo>
                <a:cubicBezTo>
                  <a:pt x="-2217" y="777676"/>
                  <a:pt x="84412" y="323735"/>
                  <a:pt x="0" y="0"/>
                </a:cubicBezTo>
                <a:close/>
              </a:path>
            </a:pathLst>
          </a:custGeom>
          <a:ln>
            <a:solidFill>
              <a:srgbClr val="00B05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49E42EA-0D6A-5B3B-F2DD-7AED4C16FDA4}"/>
              </a:ext>
            </a:extLst>
          </p:cNvPr>
          <p:cNvCxnSpPr>
            <a:cxnSpLocks/>
          </p:cNvCxnSpPr>
          <p:nvPr/>
        </p:nvCxnSpPr>
        <p:spPr>
          <a:xfrm>
            <a:off x="6318250" y="7407275"/>
            <a:ext cx="4876800" cy="645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0DA4240-CBA7-8A7D-ECF2-3E9574D18707}"/>
              </a:ext>
            </a:extLst>
          </p:cNvPr>
          <p:cNvCxnSpPr>
            <a:cxnSpLocks/>
          </p:cNvCxnSpPr>
          <p:nvPr/>
        </p:nvCxnSpPr>
        <p:spPr>
          <a:xfrm>
            <a:off x="7080250" y="8093075"/>
            <a:ext cx="4114800" cy="990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3765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¿Qué hemos aprendido?</a:t>
            </a:r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96B2B5F8-1266-F9D8-8342-1A8CBAA081BD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3F8F1B7A-F4E9-E5CE-32E2-14C53D8FB290}"/>
              </a:ext>
            </a:extLst>
          </p:cNvPr>
          <p:cNvSpPr txBox="1">
            <a:spLocks/>
          </p:cNvSpPr>
          <p:nvPr/>
        </p:nvSpPr>
        <p:spPr>
          <a:xfrm>
            <a:off x="789405" y="1920874"/>
            <a:ext cx="18664662" cy="899160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40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342900" lvl="0" indent="-342900" algn="just">
              <a:buClr>
                <a:srgbClr val="0F243E"/>
              </a:buClr>
              <a:buSzPts val="2400"/>
              <a:buFont typeface="Noto Sans Symbols"/>
              <a:buChar char="✔"/>
            </a:pPr>
            <a:endParaRPr lang="es-ES_tradnl" sz="3600" dirty="0">
              <a:solidFill>
                <a:schemeClr val="tx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Reconocer una colección.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una colección y sus métodos.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tipos de colecciones.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ArrayList.</a:t>
            </a:r>
          </a:p>
          <a:p>
            <a:pPr marL="800100" lvl="1" indent="-342900">
              <a:buFont typeface="Zapf Dingbats"/>
              <a:buChar char="✔"/>
            </a:pPr>
            <a:r>
              <a:rPr lang="es-ES_tradn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Diferenciar entre una colección genérica y una no</a:t>
            </a:r>
            <a:r>
              <a:rPr lang="es-ES_tradnl" sz="3600" dirty="0">
                <a:solidFill>
                  <a:schemeClr val="dk1"/>
                </a:solidFill>
                <a:latin typeface="Calibri"/>
                <a:cs typeface="Calibri"/>
              </a:rPr>
              <a:t>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243E"/>
              </a:buClr>
              <a:buSzPts val="2400"/>
              <a:buFont typeface="Arial"/>
              <a:buNone/>
            </a:pPr>
            <a:endParaRPr lang="es-CL" sz="2800" dirty="0">
              <a:solidFill>
                <a:schemeClr val="tx1"/>
              </a:solidFill>
            </a:endParaRPr>
          </a:p>
          <a:p>
            <a:pPr lvl="0" algn="just">
              <a:buClr>
                <a:srgbClr val="0F243E"/>
              </a:buClr>
              <a:buSzPts val="2400"/>
            </a:pPr>
            <a:endParaRPr lang="es-CL" sz="3600" dirty="0">
              <a:solidFill>
                <a:srgbClr val="0F243E"/>
              </a:solidFill>
              <a:latin typeface="Arial" panose="020B0604020202020204" pitchFamily="34" charset="0"/>
              <a:cs typeface="Arial" panose="020B0604020202020204" pitchFamily="34" charset="0"/>
              <a:sym typeface="Franklin Gothic"/>
            </a:endParaRPr>
          </a:p>
          <a:p>
            <a:pPr marL="342900" indent="-342900" algn="just">
              <a:buClr>
                <a:schemeClr val="dk1"/>
              </a:buClr>
              <a:buSzPts val="2400"/>
            </a:pPr>
            <a:endParaRPr lang="es-CL" sz="4400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4"/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9489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D15BE-E3B2-F743-9878-F149B7D9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1250" y="8016875"/>
            <a:ext cx="9020022" cy="3046988"/>
          </a:xfrm>
        </p:spPr>
        <p:txBody>
          <a:bodyPr/>
          <a:lstStyle/>
          <a:p>
            <a:r>
              <a:rPr lang="es-CL" sz="6600" dirty="0"/>
              <a:t>¿Qué te resultó difícil entender?</a:t>
            </a:r>
            <a:br>
              <a:rPr lang="es-CL" sz="6600" dirty="0">
                <a:solidFill>
                  <a:schemeClr val="tx1"/>
                </a:solidFill>
              </a:rPr>
            </a:br>
            <a:endParaRPr lang="es-CL" sz="6600" dirty="0"/>
          </a:p>
        </p:txBody>
      </p:sp>
    </p:spTree>
    <p:extLst>
      <p:ext uri="{BB962C8B-B14F-4D97-AF65-F5344CB8AC3E}">
        <p14:creationId xmlns:p14="http://schemas.microsoft.com/office/powerpoint/2010/main" val="152024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Son estructuras que permiten almacenar en la memoria grupos de objetos relacionados ofreciendo mayores capacidades que los arreglos. Las colecciones son reutilizables, confiables, poderosas y eficientes. </a:t>
            </a: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Ejemplos</a:t>
            </a:r>
            <a:r>
              <a:rPr lang="es-CL" sz="3600" dirty="0">
                <a:solidFill>
                  <a:schemeClr val="tx2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: </a:t>
            </a: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DDB1CCE-E0B4-736E-AF12-DCC1DF0B4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850" y="4622433"/>
            <a:ext cx="12445816" cy="597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La API de Java, provee las estructuras de datos predefinidas, conocidas como colecciones. Estas, tienen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métodos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eficientes permitiendo organizar, almacenar y obtener los datos sin necesidad de saber cómo se almacenan. Gracias a ello, se reduce el tiempo de desarrollo de aplicaciones.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ctr"/>
            <a:r>
              <a:rPr lang="es-CL" sz="3600" b="1" dirty="0">
                <a:solidFill>
                  <a:schemeClr val="accent4">
                    <a:lumMod val="75000"/>
                  </a:schemeClr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https://docs.oracle.com/javase/8/docs/api/java/util/Collection.html</a:t>
            </a:r>
            <a:endParaRPr lang="es-ES" sz="3600" b="1" dirty="0">
              <a:solidFill>
                <a:schemeClr val="accent4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242D61-939C-9F4F-F51B-616A5F97A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40" y="4511675"/>
            <a:ext cx="14660300" cy="470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37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tienen un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tamaño fijo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no cambian automáticamente su tamaño en tiempo de ejecución para dar espacio a nuevos elementos, en cambio, la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colección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ArrayList&lt;T&gt; provee una solución a este problema, ya que puede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cambiar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su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tamaño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en forma dinámica para dar espacio a más elementos.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5CF7647-0BC2-9FC2-AF43-12A381FEB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371" y="4773709"/>
            <a:ext cx="12679220" cy="579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0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Otra diferencia, es que los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arreglos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pueden contener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tipos de datos primitivos y referenciados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en cambio, las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colecciones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 sólo pueden ser de </a:t>
            </a:r>
            <a:r>
              <a:rPr lang="es-CL" sz="3600" b="1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tipo referenciado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, es decir, </a:t>
            </a:r>
            <a:r>
              <a:rPr lang="es-CL" sz="3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puede contener datos primitivos, sólo objetos.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31332A-EAAE-FBF5-17ED-E86911CC5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775" y="4130675"/>
            <a:ext cx="14560550" cy="544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4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1FCC6-3B49-9D46-8B62-80E94C906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Colecciones v/s Arreglos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065353A1-4022-2DDA-EAE3-A14E27284EFB}"/>
              </a:ext>
            </a:extLst>
          </p:cNvPr>
          <p:cNvSpPr txBox="1">
            <a:spLocks/>
          </p:cNvSpPr>
          <p:nvPr/>
        </p:nvSpPr>
        <p:spPr>
          <a:xfrm>
            <a:off x="755650" y="1920874"/>
            <a:ext cx="18664662" cy="8673881"/>
          </a:xfrm>
          <a:prstGeom prst="rect">
            <a:avLst/>
          </a:prstGeom>
        </p:spPr>
        <p:txBody>
          <a:bodyPr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  <a:sym typeface="Calibri"/>
              </a:rPr>
              <a:t>Existen varios tipos de colecciones: </a:t>
            </a: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List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  <a:sym typeface="Calibri"/>
              </a:rPr>
              <a:t>: 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en una secuencia particular que mantienen un orden y permite duplicado. Existen: ArrayList, Vector y LinkedList.</a:t>
            </a:r>
          </a:p>
          <a:p>
            <a:pPr marL="457200" lvl="1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puede haber duplicados. Cada elemento debe ser único, por lo que si existe uno duplicado, no se agrega.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Queue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Colección ordenada con extracción por el principio e inserción por el principio (LIFO – Last Input, First Output) o por el final (FIFO – First Input, First Output). Se permiten elementos duplicados.</a:t>
            </a:r>
          </a:p>
          <a:p>
            <a:pPr marL="800100" lvl="1" indent="-342900" algn="just">
              <a:spcBef>
                <a:spcPts val="0"/>
              </a:spcBef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spcBef>
                <a:spcPts val="0"/>
              </a:spcBef>
            </a:pPr>
            <a:r>
              <a:rPr lang="es-CL" sz="36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</a:t>
            </a:r>
            <a:r>
              <a:rPr lang="es-CL" sz="3600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Un grupo de pares objeto clave-valor, que no permite duplicados en sus claves. Existen: HashMap, HashTable, LinkedHashMap y TreeMap.</a:t>
            </a: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lvl="0" indent="0" algn="just">
              <a:spcBef>
                <a:spcPts val="0"/>
              </a:spcBef>
              <a:buNone/>
            </a:pPr>
            <a:endParaRPr lang="es-CL" sz="36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algn="just"/>
            <a:endParaRPr lang="es-CL" sz="3600" b="1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Calibri"/>
            </a:endParaRPr>
          </a:p>
          <a:p>
            <a:pPr algn="just"/>
            <a:r>
              <a:rPr lang="es-CL" sz="3600" b="1" dirty="0">
                <a:solidFill>
                  <a:schemeClr val="tx1"/>
                </a:solidFill>
                <a:latin typeface="Arial"/>
                <a:ea typeface="+mj-ea"/>
                <a:cs typeface="Arial"/>
                <a:sym typeface="Calibri"/>
              </a:rPr>
              <a:t>	</a:t>
            </a:r>
            <a:endParaRPr lang="es-ES_tradnl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Gráfico 2" descr="Grupo">
            <a:extLst>
              <a:ext uri="{FF2B5EF4-FFF2-40B4-BE49-F238E27FC236}">
                <a16:creationId xmlns:a16="http://schemas.microsoft.com/office/drawing/2014/main" id="{521CCF25-763A-505D-0896-31FB21814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5865" y="2976891"/>
            <a:ext cx="795541" cy="795541"/>
          </a:xfrm>
          <a:prstGeom prst="rect">
            <a:avLst/>
          </a:prstGeom>
        </p:spPr>
      </p:pic>
      <p:pic>
        <p:nvPicPr>
          <p:cNvPr id="5" name="Gráfico 4" descr="Familia con un niño">
            <a:extLst>
              <a:ext uri="{FF2B5EF4-FFF2-40B4-BE49-F238E27FC236}">
                <a16:creationId xmlns:a16="http://schemas.microsoft.com/office/drawing/2014/main" id="{6944458E-9351-C3A5-E3F4-E26E5BD4C3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865" y="4572643"/>
            <a:ext cx="795541" cy="795541"/>
          </a:xfrm>
          <a:prstGeom prst="rect">
            <a:avLst/>
          </a:prstGeom>
        </p:spPr>
      </p:pic>
      <p:pic>
        <p:nvPicPr>
          <p:cNvPr id="6" name="Gráfico 5" descr="Grupo de personas">
            <a:extLst>
              <a:ext uri="{FF2B5EF4-FFF2-40B4-BE49-F238E27FC236}">
                <a16:creationId xmlns:a16="http://schemas.microsoft.com/office/drawing/2014/main" id="{284501D2-1B72-CAC4-81EB-F94CBBE2A0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0421" y="6316203"/>
            <a:ext cx="1070453" cy="1070453"/>
          </a:xfrm>
          <a:prstGeom prst="rect">
            <a:avLst/>
          </a:prstGeom>
        </p:spPr>
      </p:pic>
      <p:pic>
        <p:nvPicPr>
          <p:cNvPr id="7" name="Gráfico 6" descr="Mujer con niño">
            <a:extLst>
              <a:ext uri="{FF2B5EF4-FFF2-40B4-BE49-F238E27FC236}">
                <a16:creationId xmlns:a16="http://schemas.microsoft.com/office/drawing/2014/main" id="{56F8BB5E-D224-5D8A-0B7E-723B6D36C0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7878" y="8592935"/>
            <a:ext cx="795541" cy="7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15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5BEF-C6CB-D142-BFA0-F95C5E30A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050" y="7712075"/>
            <a:ext cx="8305800" cy="738664"/>
          </a:xfrm>
        </p:spPr>
        <p:txBody>
          <a:bodyPr/>
          <a:lstStyle/>
          <a:p>
            <a:pPr algn="r"/>
            <a:r>
              <a:rPr lang="es-CL" sz="4800" dirty="0"/>
              <a:t>TÍTULO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4FE4634-98DF-A44A-92BF-86BBAE37A404}"/>
              </a:ext>
            </a:extLst>
          </p:cNvPr>
          <p:cNvSpPr txBox="1">
            <a:spLocks/>
          </p:cNvSpPr>
          <p:nvPr/>
        </p:nvSpPr>
        <p:spPr>
          <a:xfrm>
            <a:off x="8159750" y="6250622"/>
            <a:ext cx="1905000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1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s-CL" sz="9600" dirty="0">
                <a:solidFill>
                  <a:srgbClr val="257CE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02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B7ACE31-74A9-95B3-1599-372FB822D0E6}"/>
              </a:ext>
            </a:extLst>
          </p:cNvPr>
          <p:cNvSpPr txBox="1">
            <a:spLocks/>
          </p:cNvSpPr>
          <p:nvPr/>
        </p:nvSpPr>
        <p:spPr>
          <a:xfrm>
            <a:off x="1060450" y="7712075"/>
            <a:ext cx="8763000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 sz="5000" b="1" i="0">
                <a:solidFill>
                  <a:srgbClr val="257CE1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s-CL" sz="4800" dirty="0"/>
              <a:t>TIPOS DE COLECCIONES</a:t>
            </a:r>
          </a:p>
        </p:txBody>
      </p:sp>
    </p:spTree>
    <p:extLst>
      <p:ext uri="{BB962C8B-B14F-4D97-AF65-F5344CB8AC3E}">
        <p14:creationId xmlns:p14="http://schemas.microsoft.com/office/powerpoint/2010/main" val="225765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83952596FA1974985E9ECA32B1EF412" ma:contentTypeVersion="3" ma:contentTypeDescription="Crear nuevo documento." ma:contentTypeScope="" ma:versionID="3d1f77876d5c576ca6a24353c55ccfb7">
  <xsd:schema xmlns:xsd="http://www.w3.org/2001/XMLSchema" xmlns:xs="http://www.w3.org/2001/XMLSchema" xmlns:p="http://schemas.microsoft.com/office/2006/metadata/properties" xmlns:ns2="12d8d0d0-0a86-432a-b407-15ca8d31c6ba" targetNamespace="http://schemas.microsoft.com/office/2006/metadata/properties" ma:root="true" ma:fieldsID="05e20ef51a5647a2bc76a94ab1cde5e8" ns2:_="">
    <xsd:import namespace="12d8d0d0-0a86-432a-b407-15ca8d31c6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d8d0d0-0a86-432a-b407-15ca8d31c6b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C43652-73DC-4C77-8E79-F06010C18C3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21600-D61B-433B-B6F8-A294D9BC75DD}">
  <ds:schemaRefs>
    <ds:schemaRef ds:uri="http://schemas.microsoft.com/office/2006/metadata/properties"/>
    <ds:schemaRef ds:uri="http://schemas.microsoft.com/office/infopath/2007/PartnerControls"/>
    <ds:schemaRef ds:uri="dbb86751-ad4c-49ff-a33d-b7314027950b"/>
    <ds:schemaRef ds:uri="4215e297-5d6e-42b1-b795-55976a17412c"/>
  </ds:schemaRefs>
</ds:datastoreItem>
</file>

<file path=customXml/itemProps3.xml><?xml version="1.0" encoding="utf-8"?>
<ds:datastoreItem xmlns:ds="http://schemas.openxmlformats.org/officeDocument/2006/customXml" ds:itemID="{A9F39FE9-E26E-4728-AB38-57225AB4DAEA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4702</TotalTime>
  <Words>1469</Words>
  <Application>Microsoft Office PowerPoint</Application>
  <PresentationFormat>Personalizado</PresentationFormat>
  <Paragraphs>624</Paragraphs>
  <Slides>32</Slides>
  <Notes>23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3" baseType="lpstr">
      <vt:lpstr>Office Theme</vt:lpstr>
      <vt:lpstr>EXPERIENCIA DE APRENDIZAJE 2 HERENCIA Y ALMACENAMIENTO TEMPORAL A TRAVÉS DE COLECCIONES  Colecciones</vt:lpstr>
      <vt:lpstr>Presentación de PowerPoint</vt:lpstr>
      <vt:lpstr>COLECCIONES</vt:lpstr>
      <vt:lpstr>Colecciones</vt:lpstr>
      <vt:lpstr>Colecciones</vt:lpstr>
      <vt:lpstr>Colecciones v/s Arreglos</vt:lpstr>
      <vt:lpstr>Colecciones v/s Arreglos</vt:lpstr>
      <vt:lpstr>Colecciones v/s Arreglos</vt:lpstr>
      <vt:lpstr>TÍTULO</vt:lpstr>
      <vt:lpstr>Tipos de Colecciones</vt:lpstr>
      <vt:lpstr>ARRAYLIST</vt:lpstr>
      <vt:lpstr>ArrayList</vt:lpstr>
      <vt:lpstr>ArrayList</vt:lpstr>
      <vt:lpstr>ArrayList</vt:lpstr>
      <vt:lpstr>ArrayList</vt:lpstr>
      <vt:lpstr>MÉTODOS</vt:lpstr>
      <vt:lpstr>Métodos</vt:lpstr>
      <vt:lpstr>Métodos</vt:lpstr>
      <vt:lpstr>PROBLEMA</vt:lpstr>
      <vt:lpstr>Problema</vt:lpstr>
      <vt:lpstr>Problema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Solución</vt:lpstr>
      <vt:lpstr>¿Qué hemos aprendido?</vt:lpstr>
      <vt:lpstr>¿Qué te resultó difícil entender?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</dc:title>
  <dc:creator>Daniela Taito R.</dc:creator>
  <cp:lastModifiedBy>f.saldano</cp:lastModifiedBy>
  <cp:revision>410</cp:revision>
  <dcterms:created xsi:type="dcterms:W3CDTF">2022-07-20T19:15:37Z</dcterms:created>
  <dcterms:modified xsi:type="dcterms:W3CDTF">2023-07-14T22:16:39Z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Creator">
    <vt:lpwstr>Adobe Illustrator 26.3 (Macintosh)</vt:lpwstr>
  </property>
  <property fmtid="{D5CDD505-2E9C-101B-9397-08002B2CF9AE}" pid="4" name="CreatorVersion">
    <vt:lpwstr>21.0.0</vt:lpwstr>
  </property>
  <property fmtid="{D5CDD505-2E9C-101B-9397-08002B2CF9AE}" pid="5" name="LastSaved">
    <vt:filetime>2022-07-20T00:00:00Z</vt:filetime>
  </property>
  <property fmtid="{D5CDD505-2E9C-101B-9397-08002B2CF9AE}" pid="6" name="Producer">
    <vt:lpwstr>Adobe PDF library 15.00</vt:lpwstr>
  </property>
  <property fmtid="{D5CDD505-2E9C-101B-9397-08002B2CF9AE}" pid="7" name="ContentTypeId">
    <vt:lpwstr>0x010100783952596FA1974985E9ECA32B1EF412</vt:lpwstr>
  </property>
</Properties>
</file>